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E99"/>
    <a:srgbClr val="EFEFEF"/>
    <a:srgbClr val="E4E8EC"/>
    <a:srgbClr val="ECF1F6"/>
    <a:srgbClr val="085199"/>
    <a:srgbClr val="114D81"/>
    <a:srgbClr val="6498CF"/>
    <a:srgbClr val="C6CBD2"/>
    <a:srgbClr val="7A8285"/>
    <a:srgbClr val="B4C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3344B-E224-40E9-BF2A-C5E5597C28F3}" v="113" dt="2024-05-31T12:24:46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>
        <p:scale>
          <a:sx n="46" d="100"/>
          <a:sy n="46" d="100"/>
        </p:scale>
        <p:origin x="2212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r Adekola" userId="46b11371e31da655" providerId="LiveId" clId="{4743344B-E224-40E9-BF2A-C5E5597C28F3}"/>
    <pc:docChg chg="undo redo custSel modSld">
      <pc:chgData name="Umar Adekola" userId="46b11371e31da655" providerId="LiveId" clId="{4743344B-E224-40E9-BF2A-C5E5597C28F3}" dt="2024-06-02T22:34:35.688" v="2958" actId="20577"/>
      <pc:docMkLst>
        <pc:docMk/>
      </pc:docMkLst>
      <pc:sldChg chg="addSp delSp modSp mod setBg">
        <pc:chgData name="Umar Adekola" userId="46b11371e31da655" providerId="LiveId" clId="{4743344B-E224-40E9-BF2A-C5E5597C28F3}" dt="2024-05-31T12:21:28.084" v="2779" actId="1076"/>
        <pc:sldMkLst>
          <pc:docMk/>
          <pc:sldMk cId="4049321183" sldId="256"/>
        </pc:sldMkLst>
        <pc:spChg chg="del">
          <ac:chgData name="Umar Adekola" userId="46b11371e31da655" providerId="LiveId" clId="{4743344B-E224-40E9-BF2A-C5E5597C28F3}" dt="2024-05-30T14:45:44.214" v="1158" actId="478"/>
          <ac:spMkLst>
            <pc:docMk/>
            <pc:sldMk cId="4049321183" sldId="256"/>
            <ac:spMk id="50" creationId="{B8CFEC68-3904-9A45-647C-B9BB2ACBC58A}"/>
          </ac:spMkLst>
        </pc:spChg>
        <pc:spChg chg="mod">
          <ac:chgData name="Umar Adekola" userId="46b11371e31da655" providerId="LiveId" clId="{4743344B-E224-40E9-BF2A-C5E5597C28F3}" dt="2024-05-30T14:11:28.538" v="716" actId="1038"/>
          <ac:spMkLst>
            <pc:docMk/>
            <pc:sldMk cId="4049321183" sldId="256"/>
            <ac:spMk id="69" creationId="{18E4F886-E885-D392-2BBB-FE5C01AA68A7}"/>
          </ac:spMkLst>
        </pc:spChg>
        <pc:spChg chg="del">
          <ac:chgData name="Umar Adekola" userId="46b11371e31da655" providerId="LiveId" clId="{4743344B-E224-40E9-BF2A-C5E5597C28F3}" dt="2024-05-30T13:20:12.280" v="186" actId="478"/>
          <ac:spMkLst>
            <pc:docMk/>
            <pc:sldMk cId="4049321183" sldId="256"/>
            <ac:spMk id="94" creationId="{519AD259-325F-75EE-330D-FC7E9BAA2A2C}"/>
          </ac:spMkLst>
        </pc:spChg>
        <pc:spChg chg="add del mod">
          <ac:chgData name="Umar Adekola" userId="46b11371e31da655" providerId="LiveId" clId="{4743344B-E224-40E9-BF2A-C5E5597C28F3}" dt="2024-05-30T13:19:06.442" v="112" actId="478"/>
          <ac:spMkLst>
            <pc:docMk/>
            <pc:sldMk cId="4049321183" sldId="256"/>
            <ac:spMk id="96" creationId="{F2703A4B-644B-389E-E8B7-22BF20D9324C}"/>
          </ac:spMkLst>
        </pc:spChg>
        <pc:spChg chg="del">
          <ac:chgData name="Umar Adekola" userId="46b11371e31da655" providerId="LiveId" clId="{4743344B-E224-40E9-BF2A-C5E5597C28F3}" dt="2024-05-30T13:19:11.177" v="114" actId="478"/>
          <ac:spMkLst>
            <pc:docMk/>
            <pc:sldMk cId="4049321183" sldId="256"/>
            <ac:spMk id="101" creationId="{700D8131-35B5-68CE-333F-6C516D48B006}"/>
          </ac:spMkLst>
        </pc:spChg>
        <pc:spChg chg="del">
          <ac:chgData name="Umar Adekola" userId="46b11371e31da655" providerId="LiveId" clId="{4743344B-E224-40E9-BF2A-C5E5597C28F3}" dt="2024-05-30T13:19:08.429" v="113" actId="478"/>
          <ac:spMkLst>
            <pc:docMk/>
            <pc:sldMk cId="4049321183" sldId="256"/>
            <ac:spMk id="102" creationId="{2D13F0D4-EA8E-6AA1-179F-23249CEECD58}"/>
          </ac:spMkLst>
        </pc:spChg>
        <pc:spChg chg="del">
          <ac:chgData name="Umar Adekola" userId="46b11371e31da655" providerId="LiveId" clId="{4743344B-E224-40E9-BF2A-C5E5597C28F3}" dt="2024-05-30T13:20:15.400" v="187" actId="478"/>
          <ac:spMkLst>
            <pc:docMk/>
            <pc:sldMk cId="4049321183" sldId="256"/>
            <ac:spMk id="103" creationId="{0AF4EAF0-0F55-85FD-FD12-BEFE99979DB6}"/>
          </ac:spMkLst>
        </pc:spChg>
        <pc:spChg chg="del">
          <ac:chgData name="Umar Adekola" userId="46b11371e31da655" providerId="LiveId" clId="{4743344B-E224-40E9-BF2A-C5E5597C28F3}" dt="2024-05-30T12:19:19.534" v="2" actId="478"/>
          <ac:spMkLst>
            <pc:docMk/>
            <pc:sldMk cId="4049321183" sldId="256"/>
            <ac:spMk id="105" creationId="{091F5607-9B75-255A-7514-6E556125C1D4}"/>
          </ac:spMkLst>
        </pc:spChg>
        <pc:spChg chg="del mod modCrop">
          <ac:chgData name="Umar Adekola" userId="46b11371e31da655" providerId="LiveId" clId="{4743344B-E224-40E9-BF2A-C5E5597C28F3}" dt="2024-05-30T13:19:15.134" v="115" actId="478"/>
          <ac:spMkLst>
            <pc:docMk/>
            <pc:sldMk cId="4049321183" sldId="256"/>
            <ac:spMk id="109" creationId="{51879A5B-7B7D-83E2-3906-7A4ECE3BE9D8}"/>
          </ac:spMkLst>
        </pc:spChg>
        <pc:spChg chg="add del mod">
          <ac:chgData name="Umar Adekola" userId="46b11371e31da655" providerId="LiveId" clId="{4743344B-E224-40E9-BF2A-C5E5597C28F3}" dt="2024-05-30T13:25:14.133" v="278"/>
          <ac:spMkLst>
            <pc:docMk/>
            <pc:sldMk cId="4049321183" sldId="256"/>
            <ac:spMk id="112" creationId="{D1F7582A-3324-9095-A8BB-CE0C8FB31CB3}"/>
          </ac:spMkLst>
        </pc:spChg>
        <pc:spChg chg="add del">
          <ac:chgData name="Umar Adekola" userId="46b11371e31da655" providerId="LiveId" clId="{4743344B-E224-40E9-BF2A-C5E5597C28F3}" dt="2024-05-30T13:25:14.133" v="278"/>
          <ac:spMkLst>
            <pc:docMk/>
            <pc:sldMk cId="4049321183" sldId="256"/>
            <ac:spMk id="113" creationId="{41A46FE1-8BF1-50AD-FF80-A744ABDD3785}"/>
          </ac:spMkLst>
        </pc:spChg>
        <pc:spChg chg="mod ord">
          <ac:chgData name="Umar Adekola" userId="46b11371e31da655" providerId="LiveId" clId="{4743344B-E224-40E9-BF2A-C5E5597C28F3}" dt="2024-05-30T15:36:59.152" v="2104" actId="207"/>
          <ac:spMkLst>
            <pc:docMk/>
            <pc:sldMk cId="4049321183" sldId="256"/>
            <ac:spMk id="114" creationId="{A27AE6E9-214C-515A-F9DF-DA8ACAA5D2D9}"/>
          </ac:spMkLst>
        </pc:spChg>
        <pc:spChg chg="del mod">
          <ac:chgData name="Umar Adekola" userId="46b11371e31da655" providerId="LiveId" clId="{4743344B-E224-40E9-BF2A-C5E5597C28F3}" dt="2024-05-30T13:25:46.971" v="286" actId="478"/>
          <ac:spMkLst>
            <pc:docMk/>
            <pc:sldMk cId="4049321183" sldId="256"/>
            <ac:spMk id="115" creationId="{70381CB7-7A8E-E568-9EB3-248091838124}"/>
          </ac:spMkLst>
        </pc:spChg>
        <pc:spChg chg="del mod">
          <ac:chgData name="Umar Adekola" userId="46b11371e31da655" providerId="LiveId" clId="{4743344B-E224-40E9-BF2A-C5E5597C28F3}" dt="2024-05-30T13:25:44.680" v="285" actId="478"/>
          <ac:spMkLst>
            <pc:docMk/>
            <pc:sldMk cId="4049321183" sldId="256"/>
            <ac:spMk id="116" creationId="{9D92FFD2-DBC3-AE86-51EC-7074BDD73A22}"/>
          </ac:spMkLst>
        </pc:spChg>
        <pc:spChg chg="add del mod">
          <ac:chgData name="Umar Adekola" userId="46b11371e31da655" providerId="LiveId" clId="{4743344B-E224-40E9-BF2A-C5E5597C28F3}" dt="2024-05-30T13:31:53.475" v="427"/>
          <ac:spMkLst>
            <pc:docMk/>
            <pc:sldMk cId="4049321183" sldId="256"/>
            <ac:spMk id="117" creationId="{28883822-2C7C-745E-03EC-A3EB10152D83}"/>
          </ac:spMkLst>
        </pc:spChg>
        <pc:spChg chg="add del mod">
          <ac:chgData name="Umar Adekola" userId="46b11371e31da655" providerId="LiveId" clId="{4743344B-E224-40E9-BF2A-C5E5597C28F3}" dt="2024-05-30T13:30:57.096" v="323" actId="478"/>
          <ac:spMkLst>
            <pc:docMk/>
            <pc:sldMk cId="4049321183" sldId="256"/>
            <ac:spMk id="118" creationId="{C6803A2C-A777-ABC2-3760-6B6B0EC3FD5A}"/>
          </ac:spMkLst>
        </pc:spChg>
        <pc:spChg chg="add del mod">
          <ac:chgData name="Umar Adekola" userId="46b11371e31da655" providerId="LiveId" clId="{4743344B-E224-40E9-BF2A-C5E5597C28F3}" dt="2024-05-30T13:31:53.475" v="427"/>
          <ac:spMkLst>
            <pc:docMk/>
            <pc:sldMk cId="4049321183" sldId="256"/>
            <ac:spMk id="119" creationId="{69CE9BD8-7419-234C-256D-73A075FBBE4E}"/>
          </ac:spMkLst>
        </pc:spChg>
        <pc:spChg chg="del mod">
          <ac:chgData name="Umar Adekola" userId="46b11371e31da655" providerId="LiveId" clId="{4743344B-E224-40E9-BF2A-C5E5597C28F3}" dt="2024-05-30T13:32:02.246" v="428" actId="478"/>
          <ac:spMkLst>
            <pc:docMk/>
            <pc:sldMk cId="4049321183" sldId="256"/>
            <ac:spMk id="120" creationId="{72B435C7-8AB4-EC00-0CFD-886D94A40D8D}"/>
          </ac:spMkLst>
        </pc:spChg>
        <pc:spChg chg="add del mod">
          <ac:chgData name="Umar Adekola" userId="46b11371e31da655" providerId="LiveId" clId="{4743344B-E224-40E9-BF2A-C5E5597C28F3}" dt="2024-05-30T13:32:52.137" v="433"/>
          <ac:spMkLst>
            <pc:docMk/>
            <pc:sldMk cId="4049321183" sldId="256"/>
            <ac:spMk id="121" creationId="{BF41AA2A-4AFD-3DD0-6E24-E8DC1A3F3D0D}"/>
          </ac:spMkLst>
        </pc:spChg>
        <pc:spChg chg="del mod">
          <ac:chgData name="Umar Adekola" userId="46b11371e31da655" providerId="LiveId" clId="{4743344B-E224-40E9-BF2A-C5E5597C28F3}" dt="2024-05-30T13:32:06.772" v="429" actId="478"/>
          <ac:spMkLst>
            <pc:docMk/>
            <pc:sldMk cId="4049321183" sldId="256"/>
            <ac:spMk id="122" creationId="{EBE13F48-8D51-7D73-131B-5521BC87190E}"/>
          </ac:spMkLst>
        </pc:spChg>
        <pc:spChg chg="del mod">
          <ac:chgData name="Umar Adekola" userId="46b11371e31da655" providerId="LiveId" clId="{4743344B-E224-40E9-BF2A-C5E5597C28F3}" dt="2024-05-30T13:33:37.906" v="435"/>
          <ac:spMkLst>
            <pc:docMk/>
            <pc:sldMk cId="4049321183" sldId="256"/>
            <ac:spMk id="123" creationId="{82E372F2-7DEA-F1E8-46FE-7D1DA42FF736}"/>
          </ac:spMkLst>
        </pc:spChg>
        <pc:spChg chg="del mod">
          <ac:chgData name="Umar Adekola" userId="46b11371e31da655" providerId="LiveId" clId="{4743344B-E224-40E9-BF2A-C5E5597C28F3}" dt="2024-05-30T13:33:37.906" v="435"/>
          <ac:spMkLst>
            <pc:docMk/>
            <pc:sldMk cId="4049321183" sldId="256"/>
            <ac:spMk id="124" creationId="{06FC1C8E-AA7C-1785-E56D-7C0B31B52DAF}"/>
          </ac:spMkLst>
        </pc:spChg>
        <pc:spChg chg="add del">
          <ac:chgData name="Umar Adekola" userId="46b11371e31da655" providerId="LiveId" clId="{4743344B-E224-40E9-BF2A-C5E5597C28F3}" dt="2024-05-30T13:32:52.137" v="433"/>
          <ac:spMkLst>
            <pc:docMk/>
            <pc:sldMk cId="4049321183" sldId="256"/>
            <ac:spMk id="125" creationId="{6E975524-2558-C627-FC1D-3EB701799000}"/>
          </ac:spMkLst>
        </pc:spChg>
        <pc:spChg chg="del mod">
          <ac:chgData name="Umar Adekola" userId="46b11371e31da655" providerId="LiveId" clId="{4743344B-E224-40E9-BF2A-C5E5597C28F3}" dt="2024-05-30T13:33:37.906" v="435"/>
          <ac:spMkLst>
            <pc:docMk/>
            <pc:sldMk cId="4049321183" sldId="256"/>
            <ac:spMk id="126" creationId="{A54BE7E2-C79A-5073-D3BB-2CF89C34FBBD}"/>
          </ac:spMkLst>
        </pc:spChg>
        <pc:spChg chg="del mod">
          <ac:chgData name="Umar Adekola" userId="46b11371e31da655" providerId="LiveId" clId="{4743344B-E224-40E9-BF2A-C5E5597C28F3}" dt="2024-05-30T13:33:03.940" v="434" actId="478"/>
          <ac:spMkLst>
            <pc:docMk/>
            <pc:sldMk cId="4049321183" sldId="256"/>
            <ac:spMk id="127" creationId="{FB7C063D-D316-3352-F19C-A1AEFD3311C0}"/>
          </ac:spMkLst>
        </pc:spChg>
        <pc:spChg chg="del mod">
          <ac:chgData name="Umar Adekola" userId="46b11371e31da655" providerId="LiveId" clId="{4743344B-E224-40E9-BF2A-C5E5597C28F3}" dt="2024-05-30T14:11:37.671" v="717" actId="478"/>
          <ac:spMkLst>
            <pc:docMk/>
            <pc:sldMk cId="4049321183" sldId="256"/>
            <ac:spMk id="128" creationId="{5D5C6DA1-EFE5-9C76-2238-DB61536E0781}"/>
          </ac:spMkLst>
        </pc:spChg>
        <pc:spChg chg="mod">
          <ac:chgData name="Umar Adekola" userId="46b11371e31da655" providerId="LiveId" clId="{4743344B-E224-40E9-BF2A-C5E5597C28F3}" dt="2024-05-30T14:11:20.946" v="715" actId="1038"/>
          <ac:spMkLst>
            <pc:docMk/>
            <pc:sldMk cId="4049321183" sldId="256"/>
            <ac:spMk id="129" creationId="{0FDC3655-3C48-A019-A063-E5ADA5DA7DD5}"/>
          </ac:spMkLst>
        </pc:spChg>
        <pc:spChg chg="add mod">
          <ac:chgData name="Umar Adekola" userId="46b11371e31da655" providerId="LiveId" clId="{4743344B-E224-40E9-BF2A-C5E5597C28F3}" dt="2024-05-30T13:51:36.966" v="527" actId="14100"/>
          <ac:spMkLst>
            <pc:docMk/>
            <pc:sldMk cId="4049321183" sldId="256"/>
            <ac:spMk id="130" creationId="{52D1F618-738B-E77C-B2E0-27D37FA540BD}"/>
          </ac:spMkLst>
        </pc:spChg>
        <pc:spChg chg="add del">
          <ac:chgData name="Umar Adekola" userId="46b11371e31da655" providerId="LiveId" clId="{4743344B-E224-40E9-BF2A-C5E5597C28F3}" dt="2024-05-30T13:52:32.675" v="528"/>
          <ac:spMkLst>
            <pc:docMk/>
            <pc:sldMk cId="4049321183" sldId="256"/>
            <ac:spMk id="131" creationId="{CD1577B4-D516-D679-18E1-C07AB3830ACB}"/>
          </ac:spMkLst>
        </pc:spChg>
        <pc:spChg chg="add del mod">
          <ac:chgData name="Umar Adekola" userId="46b11371e31da655" providerId="LiveId" clId="{4743344B-E224-40E9-BF2A-C5E5597C28F3}" dt="2024-05-30T13:52:32.675" v="528"/>
          <ac:spMkLst>
            <pc:docMk/>
            <pc:sldMk cId="4049321183" sldId="256"/>
            <ac:spMk id="132" creationId="{42F830CE-D7D6-C19F-0728-1F32D04EDCD8}"/>
          </ac:spMkLst>
        </pc:spChg>
        <pc:spChg chg="del mod">
          <ac:chgData name="Umar Adekola" userId="46b11371e31da655" providerId="LiveId" clId="{4743344B-E224-40E9-BF2A-C5E5597C28F3}" dt="2024-05-30T13:54:08.252" v="535"/>
          <ac:spMkLst>
            <pc:docMk/>
            <pc:sldMk cId="4049321183" sldId="256"/>
            <ac:spMk id="133" creationId="{FBB598C8-E5DF-9F2F-AA74-503630D254EF}"/>
          </ac:spMkLst>
        </pc:spChg>
        <pc:spChg chg="del mod">
          <ac:chgData name="Umar Adekola" userId="46b11371e31da655" providerId="LiveId" clId="{4743344B-E224-40E9-BF2A-C5E5597C28F3}" dt="2024-05-30T13:54:08.252" v="535"/>
          <ac:spMkLst>
            <pc:docMk/>
            <pc:sldMk cId="4049321183" sldId="256"/>
            <ac:spMk id="134" creationId="{5D80725A-0002-B119-0292-4374FF2CC1AD}"/>
          </ac:spMkLst>
        </pc:spChg>
        <pc:spChg chg="del mod">
          <ac:chgData name="Umar Adekola" userId="46b11371e31da655" providerId="LiveId" clId="{4743344B-E224-40E9-BF2A-C5E5597C28F3}" dt="2024-05-30T14:02:56.165" v="610"/>
          <ac:spMkLst>
            <pc:docMk/>
            <pc:sldMk cId="4049321183" sldId="256"/>
            <ac:spMk id="135" creationId="{623EBEBF-9052-ECC5-B09B-BE8F54338751}"/>
          </ac:spMkLst>
        </pc:spChg>
        <pc:spChg chg="add del">
          <ac:chgData name="Umar Adekola" userId="46b11371e31da655" providerId="LiveId" clId="{4743344B-E224-40E9-BF2A-C5E5597C28F3}" dt="2024-05-30T13:54:08.252" v="535"/>
          <ac:spMkLst>
            <pc:docMk/>
            <pc:sldMk cId="4049321183" sldId="256"/>
            <ac:spMk id="136" creationId="{41B5ED3A-13B9-6FF1-A720-E73D48255552}"/>
          </ac:spMkLst>
        </pc:spChg>
        <pc:spChg chg="del mod">
          <ac:chgData name="Umar Adekola" userId="46b11371e31da655" providerId="LiveId" clId="{4743344B-E224-40E9-BF2A-C5E5597C28F3}" dt="2024-05-30T14:01:51.004" v="603"/>
          <ac:spMkLst>
            <pc:docMk/>
            <pc:sldMk cId="4049321183" sldId="256"/>
            <ac:spMk id="137" creationId="{71C5027B-BD59-D40F-6345-3A0D362C40E4}"/>
          </ac:spMkLst>
        </pc:spChg>
        <pc:spChg chg="del mod">
          <ac:chgData name="Umar Adekola" userId="46b11371e31da655" providerId="LiveId" clId="{4743344B-E224-40E9-BF2A-C5E5597C28F3}" dt="2024-05-30T13:54:18.057" v="537" actId="478"/>
          <ac:spMkLst>
            <pc:docMk/>
            <pc:sldMk cId="4049321183" sldId="256"/>
            <ac:spMk id="138" creationId="{7E4AC4CD-765D-EE8F-FDD5-1E2849424F49}"/>
          </ac:spMkLst>
        </pc:spChg>
        <pc:spChg chg="del mod">
          <ac:chgData name="Umar Adekola" userId="46b11371e31da655" providerId="LiveId" clId="{4743344B-E224-40E9-BF2A-C5E5597C28F3}" dt="2024-05-30T13:54:13.795" v="536" actId="478"/>
          <ac:spMkLst>
            <pc:docMk/>
            <pc:sldMk cId="4049321183" sldId="256"/>
            <ac:spMk id="139" creationId="{D886F571-81A2-FC33-CFF2-19EA87992BE1}"/>
          </ac:spMkLst>
        </pc:spChg>
        <pc:spChg chg="del mod">
          <ac:chgData name="Umar Adekola" userId="46b11371e31da655" providerId="LiveId" clId="{4743344B-E224-40E9-BF2A-C5E5597C28F3}" dt="2024-05-30T13:54:20.430" v="538" actId="478"/>
          <ac:spMkLst>
            <pc:docMk/>
            <pc:sldMk cId="4049321183" sldId="256"/>
            <ac:spMk id="140" creationId="{88C4CEDA-A5C7-CCFD-24D7-225851AD801D}"/>
          </ac:spMkLst>
        </pc:spChg>
        <pc:spChg chg="add del mod">
          <ac:chgData name="Umar Adekola" userId="46b11371e31da655" providerId="LiveId" clId="{4743344B-E224-40E9-BF2A-C5E5597C28F3}" dt="2024-05-30T14:07:30.726" v="670"/>
          <ac:spMkLst>
            <pc:docMk/>
            <pc:sldMk cId="4049321183" sldId="256"/>
            <ac:spMk id="141" creationId="{D85BB1A0-5B8F-6CC2-6E2A-017C066CD8B4}"/>
          </ac:spMkLst>
        </pc:spChg>
        <pc:spChg chg="del mod">
          <ac:chgData name="Umar Adekola" userId="46b11371e31da655" providerId="LiveId" clId="{4743344B-E224-40E9-BF2A-C5E5597C28F3}" dt="2024-05-30T14:02:56.165" v="610"/>
          <ac:spMkLst>
            <pc:docMk/>
            <pc:sldMk cId="4049321183" sldId="256"/>
            <ac:spMk id="142" creationId="{30956CD3-F12F-99B2-E5F6-98C362B0EAF7}"/>
          </ac:spMkLst>
        </pc:spChg>
        <pc:spChg chg="del mod">
          <ac:chgData name="Umar Adekola" userId="46b11371e31da655" providerId="LiveId" clId="{4743344B-E224-40E9-BF2A-C5E5597C28F3}" dt="2024-05-30T14:02:56.165" v="610"/>
          <ac:spMkLst>
            <pc:docMk/>
            <pc:sldMk cId="4049321183" sldId="256"/>
            <ac:spMk id="143" creationId="{3094A0DF-E581-5A03-8D6A-BE8B2662F944}"/>
          </ac:spMkLst>
        </pc:spChg>
        <pc:spChg chg="del mod">
          <ac:chgData name="Umar Adekola" userId="46b11371e31da655" providerId="LiveId" clId="{4743344B-E224-40E9-BF2A-C5E5597C28F3}" dt="2024-05-30T14:02:56.165" v="610"/>
          <ac:spMkLst>
            <pc:docMk/>
            <pc:sldMk cId="4049321183" sldId="256"/>
            <ac:spMk id="144" creationId="{900247CB-FBE9-E7E5-F311-3F3149610DFA}"/>
          </ac:spMkLst>
        </pc:spChg>
        <pc:spChg chg="del mod">
          <ac:chgData name="Umar Adekola" userId="46b11371e31da655" providerId="LiveId" clId="{4743344B-E224-40E9-BF2A-C5E5597C28F3}" dt="2024-05-30T14:02:56.165" v="610"/>
          <ac:spMkLst>
            <pc:docMk/>
            <pc:sldMk cId="4049321183" sldId="256"/>
            <ac:spMk id="145" creationId="{A1E06E0F-54D8-8AB9-05CD-86355D1E3D44}"/>
          </ac:spMkLst>
        </pc:spChg>
        <pc:spChg chg="del mod">
          <ac:chgData name="Umar Adekola" userId="46b11371e31da655" providerId="LiveId" clId="{4743344B-E224-40E9-BF2A-C5E5597C28F3}" dt="2024-05-30T14:02:08.445" v="607" actId="478"/>
          <ac:spMkLst>
            <pc:docMk/>
            <pc:sldMk cId="4049321183" sldId="256"/>
            <ac:spMk id="146" creationId="{7B923ABF-200A-760F-2CB5-4621FED0AC35}"/>
          </ac:spMkLst>
        </pc:spChg>
        <pc:spChg chg="del mod">
          <ac:chgData name="Umar Adekola" userId="46b11371e31da655" providerId="LiveId" clId="{4743344B-E224-40E9-BF2A-C5E5597C28F3}" dt="2024-05-30T14:10:06.347" v="696" actId="478"/>
          <ac:spMkLst>
            <pc:docMk/>
            <pc:sldMk cId="4049321183" sldId="256"/>
            <ac:spMk id="147" creationId="{3C8D6566-289E-65AD-B55E-E827BC8118C8}"/>
          </ac:spMkLst>
        </pc:spChg>
        <pc:spChg chg="del mod">
          <ac:chgData name="Umar Adekola" userId="46b11371e31da655" providerId="LiveId" clId="{4743344B-E224-40E9-BF2A-C5E5597C28F3}" dt="2024-05-30T14:10:03.852" v="695" actId="478"/>
          <ac:spMkLst>
            <pc:docMk/>
            <pc:sldMk cId="4049321183" sldId="256"/>
            <ac:spMk id="148" creationId="{61BA8359-0492-209B-FBB0-DD3923850EA0}"/>
          </ac:spMkLst>
        </pc:spChg>
        <pc:spChg chg="del mod">
          <ac:chgData name="Umar Adekola" userId="46b11371e31da655" providerId="LiveId" clId="{4743344B-E224-40E9-BF2A-C5E5597C28F3}" dt="2024-05-30T14:02:02.735" v="605" actId="478"/>
          <ac:spMkLst>
            <pc:docMk/>
            <pc:sldMk cId="4049321183" sldId="256"/>
            <ac:spMk id="149" creationId="{267C86BA-B7BC-4F0C-A0BA-35AB68270B8D}"/>
          </ac:spMkLst>
        </pc:spChg>
        <pc:spChg chg="del mod">
          <ac:chgData name="Umar Adekola" userId="46b11371e31da655" providerId="LiveId" clId="{4743344B-E224-40E9-BF2A-C5E5597C28F3}" dt="2024-05-30T14:06:49.241" v="662"/>
          <ac:spMkLst>
            <pc:docMk/>
            <pc:sldMk cId="4049321183" sldId="256"/>
            <ac:spMk id="150" creationId="{E01E3DA7-C094-8F03-DAC6-B419326178F5}"/>
          </ac:spMkLst>
        </pc:spChg>
        <pc:spChg chg="del mod">
          <ac:chgData name="Umar Adekola" userId="46b11371e31da655" providerId="LiveId" clId="{4743344B-E224-40E9-BF2A-C5E5597C28F3}" dt="2024-05-30T14:02:23.445" v="609" actId="478"/>
          <ac:spMkLst>
            <pc:docMk/>
            <pc:sldMk cId="4049321183" sldId="256"/>
            <ac:spMk id="151" creationId="{3190C62C-7D6D-38B0-CB43-940921907C72}"/>
          </ac:spMkLst>
        </pc:spChg>
        <pc:spChg chg="add del mod">
          <ac:chgData name="Umar Adekola" userId="46b11371e31da655" providerId="LiveId" clId="{4743344B-E224-40E9-BF2A-C5E5597C28F3}" dt="2024-05-30T14:06:49.241" v="662"/>
          <ac:spMkLst>
            <pc:docMk/>
            <pc:sldMk cId="4049321183" sldId="256"/>
            <ac:spMk id="152" creationId="{86571902-96EC-762D-7BA5-81792279E090}"/>
          </ac:spMkLst>
        </pc:spChg>
        <pc:spChg chg="add del mod">
          <ac:chgData name="Umar Adekola" userId="46b11371e31da655" providerId="LiveId" clId="{4743344B-E224-40E9-BF2A-C5E5597C28F3}" dt="2024-05-30T14:06:49.241" v="662"/>
          <ac:spMkLst>
            <pc:docMk/>
            <pc:sldMk cId="4049321183" sldId="256"/>
            <ac:spMk id="153" creationId="{CB2DC68E-F10C-FAE0-8B22-A66F591DC2AA}"/>
          </ac:spMkLst>
        </pc:spChg>
        <pc:spChg chg="mod">
          <ac:chgData name="Umar Adekola" userId="46b11371e31da655" providerId="LiveId" clId="{4743344B-E224-40E9-BF2A-C5E5597C28F3}" dt="2024-05-30T14:06:30.704" v="661"/>
          <ac:spMkLst>
            <pc:docMk/>
            <pc:sldMk cId="4049321183" sldId="256"/>
            <ac:spMk id="154" creationId="{2D6C8581-9F9E-865B-EC4F-5CFD7B6D1D45}"/>
          </ac:spMkLst>
        </pc:spChg>
        <pc:spChg chg="del mod">
          <ac:chgData name="Umar Adekola" userId="46b11371e31da655" providerId="LiveId" clId="{4743344B-E224-40E9-BF2A-C5E5597C28F3}" dt="2024-05-30T14:07:30.726" v="670"/>
          <ac:spMkLst>
            <pc:docMk/>
            <pc:sldMk cId="4049321183" sldId="256"/>
            <ac:spMk id="155" creationId="{51BF87B5-E85A-1991-D500-DB1B03D7951E}"/>
          </ac:spMkLst>
        </pc:spChg>
        <pc:spChg chg="del mod">
          <ac:chgData name="Umar Adekola" userId="46b11371e31da655" providerId="LiveId" clId="{4743344B-E224-40E9-BF2A-C5E5597C28F3}" dt="2024-05-30T14:08:26.710" v="684" actId="478"/>
          <ac:spMkLst>
            <pc:docMk/>
            <pc:sldMk cId="4049321183" sldId="256"/>
            <ac:spMk id="156" creationId="{734568CB-3B28-94A4-08B5-6E8EED109393}"/>
          </ac:spMkLst>
        </pc:spChg>
        <pc:spChg chg="del mod">
          <ac:chgData name="Umar Adekola" userId="46b11371e31da655" providerId="LiveId" clId="{4743344B-E224-40E9-BF2A-C5E5597C28F3}" dt="2024-05-30T14:09:33.489" v="693" actId="478"/>
          <ac:spMkLst>
            <pc:docMk/>
            <pc:sldMk cId="4049321183" sldId="256"/>
            <ac:spMk id="157" creationId="{24D5F56C-EDF8-DD3E-8935-E42F8A5F4CC7}"/>
          </ac:spMkLst>
        </pc:spChg>
        <pc:spChg chg="del mod">
          <ac:chgData name="Umar Adekola" userId="46b11371e31da655" providerId="LiveId" clId="{4743344B-E224-40E9-BF2A-C5E5597C28F3}" dt="2024-05-30T14:09:25.390" v="692" actId="478"/>
          <ac:spMkLst>
            <pc:docMk/>
            <pc:sldMk cId="4049321183" sldId="256"/>
            <ac:spMk id="158" creationId="{E998D4FC-15AA-3A45-EF2C-8E25E4FAF73B}"/>
          </ac:spMkLst>
        </pc:spChg>
        <pc:spChg chg="del mod">
          <ac:chgData name="Umar Adekola" userId="46b11371e31da655" providerId="LiveId" clId="{4743344B-E224-40E9-BF2A-C5E5597C28F3}" dt="2024-05-30T14:07:30.726" v="670"/>
          <ac:spMkLst>
            <pc:docMk/>
            <pc:sldMk cId="4049321183" sldId="256"/>
            <ac:spMk id="159" creationId="{B520193C-8834-F728-1716-93BF5C22A63D}"/>
          </ac:spMkLst>
        </pc:spChg>
        <pc:spChg chg="del mod">
          <ac:chgData name="Umar Adekola" userId="46b11371e31da655" providerId="LiveId" clId="{4743344B-E224-40E9-BF2A-C5E5597C28F3}" dt="2024-05-30T14:09:06.518" v="689"/>
          <ac:spMkLst>
            <pc:docMk/>
            <pc:sldMk cId="4049321183" sldId="256"/>
            <ac:spMk id="160" creationId="{99ADC883-7981-166E-D292-18ECC70AF1B9}"/>
          </ac:spMkLst>
        </pc:spChg>
        <pc:spChg chg="add del">
          <ac:chgData name="Umar Adekola" userId="46b11371e31da655" providerId="LiveId" clId="{4743344B-E224-40E9-BF2A-C5E5597C28F3}" dt="2024-05-30T14:09:06.518" v="689"/>
          <ac:spMkLst>
            <pc:docMk/>
            <pc:sldMk cId="4049321183" sldId="256"/>
            <ac:spMk id="161" creationId="{D9ADA73C-918D-68FB-003F-648DBF41357E}"/>
          </ac:spMkLst>
        </pc:spChg>
        <pc:spChg chg="mod">
          <ac:chgData name="Umar Adekola" userId="46b11371e31da655" providerId="LiveId" clId="{4743344B-E224-40E9-BF2A-C5E5597C28F3}" dt="2024-05-30T14:23:22.741" v="854" actId="14100"/>
          <ac:spMkLst>
            <pc:docMk/>
            <pc:sldMk cId="4049321183" sldId="256"/>
            <ac:spMk id="162" creationId="{DC18DF8E-C2F7-2FEE-6254-44FE54FB1B8D}"/>
          </ac:spMkLst>
        </pc:spChg>
        <pc:spChg chg="add mod">
          <ac:chgData name="Umar Adekola" userId="46b11371e31da655" providerId="LiveId" clId="{4743344B-E224-40E9-BF2A-C5E5597C28F3}" dt="2024-05-30T14:14:48.769" v="738" actId="207"/>
          <ac:spMkLst>
            <pc:docMk/>
            <pc:sldMk cId="4049321183" sldId="256"/>
            <ac:spMk id="163" creationId="{2954FC03-748C-C249-C014-A6FDCD5BC8A4}"/>
          </ac:spMkLst>
        </pc:spChg>
        <pc:spChg chg="add del">
          <ac:chgData name="Umar Adekola" userId="46b11371e31da655" providerId="LiveId" clId="{4743344B-E224-40E9-BF2A-C5E5597C28F3}" dt="2024-05-30T14:18:18.922" v="812"/>
          <ac:spMkLst>
            <pc:docMk/>
            <pc:sldMk cId="4049321183" sldId="256"/>
            <ac:spMk id="164" creationId="{9D3B83E7-A1BC-3A7A-29FF-3423EC11F747}"/>
          </ac:spMkLst>
        </pc:spChg>
        <pc:spChg chg="add del mod">
          <ac:chgData name="Umar Adekola" userId="46b11371e31da655" providerId="LiveId" clId="{4743344B-E224-40E9-BF2A-C5E5597C28F3}" dt="2024-05-30T14:18:18.922" v="812"/>
          <ac:spMkLst>
            <pc:docMk/>
            <pc:sldMk cId="4049321183" sldId="256"/>
            <ac:spMk id="165" creationId="{A94E334B-364A-80F3-580D-F647FADBD6EE}"/>
          </ac:spMkLst>
        </pc:spChg>
        <pc:spChg chg="add del">
          <ac:chgData name="Umar Adekola" userId="46b11371e31da655" providerId="LiveId" clId="{4743344B-E224-40E9-BF2A-C5E5597C28F3}" dt="2024-05-30T14:18:18.922" v="812"/>
          <ac:spMkLst>
            <pc:docMk/>
            <pc:sldMk cId="4049321183" sldId="256"/>
            <ac:spMk id="166" creationId="{2C197152-ECA3-CBB4-A84C-C91047EFC425}"/>
          </ac:spMkLst>
        </pc:spChg>
        <pc:spChg chg="del mod">
          <ac:chgData name="Umar Adekola" userId="46b11371e31da655" providerId="LiveId" clId="{4743344B-E224-40E9-BF2A-C5E5597C28F3}" dt="2024-05-30T14:18:41.774" v="815"/>
          <ac:spMkLst>
            <pc:docMk/>
            <pc:sldMk cId="4049321183" sldId="256"/>
            <ac:spMk id="167" creationId="{751624EB-7604-5E13-D45F-F347CEE7DFAB}"/>
          </ac:spMkLst>
        </pc:spChg>
        <pc:spChg chg="del mod">
          <ac:chgData name="Umar Adekola" userId="46b11371e31da655" providerId="LiveId" clId="{4743344B-E224-40E9-BF2A-C5E5597C28F3}" dt="2024-05-30T14:18:41.774" v="815"/>
          <ac:spMkLst>
            <pc:docMk/>
            <pc:sldMk cId="4049321183" sldId="256"/>
            <ac:spMk id="168" creationId="{02A8FC2B-8C30-5CD8-2C66-F2BDF651A8ED}"/>
          </ac:spMkLst>
        </pc:spChg>
        <pc:spChg chg="del mod">
          <ac:chgData name="Umar Adekola" userId="46b11371e31da655" providerId="LiveId" clId="{4743344B-E224-40E9-BF2A-C5E5597C28F3}" dt="2024-05-30T14:18:23.514" v="813" actId="478"/>
          <ac:spMkLst>
            <pc:docMk/>
            <pc:sldMk cId="4049321183" sldId="256"/>
            <ac:spMk id="169" creationId="{5C7E65E1-7C6E-5DED-25F6-660B36857065}"/>
          </ac:spMkLst>
        </pc:spChg>
        <pc:spChg chg="del mod">
          <ac:chgData name="Umar Adekola" userId="46b11371e31da655" providerId="LiveId" clId="{4743344B-E224-40E9-BF2A-C5E5597C28F3}" dt="2024-05-30T14:18:25.840" v="814" actId="478"/>
          <ac:spMkLst>
            <pc:docMk/>
            <pc:sldMk cId="4049321183" sldId="256"/>
            <ac:spMk id="170" creationId="{9AB3076F-80BF-F0DE-7153-1D4F9659B77F}"/>
          </ac:spMkLst>
        </pc:spChg>
        <pc:spChg chg="mod">
          <ac:chgData name="Umar Adekola" userId="46b11371e31da655" providerId="LiveId" clId="{4743344B-E224-40E9-BF2A-C5E5597C28F3}" dt="2024-05-30T14:26:20.807" v="899" actId="207"/>
          <ac:spMkLst>
            <pc:docMk/>
            <pc:sldMk cId="4049321183" sldId="256"/>
            <ac:spMk id="171" creationId="{5D24CD8C-B478-30E7-5DFD-561DA18907A3}"/>
          </ac:spMkLst>
        </pc:spChg>
        <pc:spChg chg="add mod ord">
          <ac:chgData name="Umar Adekola" userId="46b11371e31da655" providerId="LiveId" clId="{4743344B-E224-40E9-BF2A-C5E5597C28F3}" dt="2024-05-30T14:22:16.452" v="847" actId="207"/>
          <ac:spMkLst>
            <pc:docMk/>
            <pc:sldMk cId="4049321183" sldId="256"/>
            <ac:spMk id="172" creationId="{D37D7BC0-E2D3-F483-2C19-0527A655DAF7}"/>
          </ac:spMkLst>
        </pc:spChg>
        <pc:spChg chg="add mod">
          <ac:chgData name="Umar Adekola" userId="46b11371e31da655" providerId="LiveId" clId="{4743344B-E224-40E9-BF2A-C5E5597C28F3}" dt="2024-05-30T14:28:09.688" v="934" actId="14100"/>
          <ac:spMkLst>
            <pc:docMk/>
            <pc:sldMk cId="4049321183" sldId="256"/>
            <ac:spMk id="175" creationId="{0B304FAC-7A9B-36AD-2E4C-27F9063C6738}"/>
          </ac:spMkLst>
        </pc:spChg>
        <pc:spChg chg="add mod">
          <ac:chgData name="Umar Adekola" userId="46b11371e31da655" providerId="LiveId" clId="{4743344B-E224-40E9-BF2A-C5E5597C28F3}" dt="2024-05-30T14:28:55.517" v="935" actId="767"/>
          <ac:spMkLst>
            <pc:docMk/>
            <pc:sldMk cId="4049321183" sldId="256"/>
            <ac:spMk id="176" creationId="{E0A6FD2F-6D43-DBEF-9D19-07E18DB6541F}"/>
          </ac:spMkLst>
        </pc:spChg>
        <pc:spChg chg="add del mod">
          <ac:chgData name="Umar Adekola" userId="46b11371e31da655" providerId="LiveId" clId="{4743344B-E224-40E9-BF2A-C5E5597C28F3}" dt="2024-05-30T15:04:56.248" v="1618"/>
          <ac:spMkLst>
            <pc:docMk/>
            <pc:sldMk cId="4049321183" sldId="256"/>
            <ac:spMk id="180" creationId="{57E0AC0E-E846-EFA5-7C6D-38B36D331123}"/>
          </ac:spMkLst>
        </pc:spChg>
        <pc:spChg chg="add del mod">
          <ac:chgData name="Umar Adekola" userId="46b11371e31da655" providerId="LiveId" clId="{4743344B-E224-40E9-BF2A-C5E5597C28F3}" dt="2024-05-30T15:17:10.447" v="1862" actId="478"/>
          <ac:spMkLst>
            <pc:docMk/>
            <pc:sldMk cId="4049321183" sldId="256"/>
            <ac:spMk id="181" creationId="{CF7EEAC5-8B89-FA9C-4103-103B087BE39D}"/>
          </ac:spMkLst>
        </pc:spChg>
        <pc:spChg chg="add del 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182" creationId="{867BDC58-9C38-0DDE-76A7-BAA5111D247F}"/>
          </ac:spMkLst>
        </pc:spChg>
        <pc:spChg chg="add del 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183" creationId="{98D55DC4-3BAE-A362-5F60-898F85997148}"/>
          </ac:spMkLst>
        </pc:spChg>
        <pc:spChg chg="add del 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184" creationId="{A340628B-27F8-2583-0A48-EA4639F4A499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85" creationId="{3378D494-C0E0-9774-D8D6-D2AFC8727B1C}"/>
          </ac:spMkLst>
        </pc:spChg>
        <pc:spChg chg="add del mod">
          <ac:chgData name="Umar Adekola" userId="46b11371e31da655" providerId="LiveId" clId="{4743344B-E224-40E9-BF2A-C5E5597C28F3}" dt="2024-05-30T15:17:08.411" v="1861" actId="478"/>
          <ac:spMkLst>
            <pc:docMk/>
            <pc:sldMk cId="4049321183" sldId="256"/>
            <ac:spMk id="186" creationId="{17915844-E855-E47B-9D03-D06B198AC26E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87" creationId="{929D687D-CF93-FD6E-ADB4-11C44F18130F}"/>
          </ac:spMkLst>
        </pc:spChg>
        <pc:spChg chg="add del 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188" creationId="{BAE08E97-880A-D599-D61A-558BCCB33795}"/>
          </ac:spMkLst>
        </pc:spChg>
        <pc:spChg chg="add del 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189" creationId="{D421BF11-46C3-D743-13E6-2C6A751703FA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90" creationId="{E1275FEC-14ED-AF6D-2D9A-14E85C8AF890}"/>
          </ac:spMkLst>
        </pc:spChg>
        <pc:spChg chg="del mod">
          <ac:chgData name="Umar Adekola" userId="46b11371e31da655" providerId="LiveId" clId="{4743344B-E224-40E9-BF2A-C5E5597C28F3}" dt="2024-05-30T15:20:22.281" v="1924" actId="478"/>
          <ac:spMkLst>
            <pc:docMk/>
            <pc:sldMk cId="4049321183" sldId="256"/>
            <ac:spMk id="191" creationId="{AF315086-13E7-01AF-F0F5-C08DF6C986EC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92" creationId="{7BD7F968-0AA7-6D82-71A9-CA5B764F98F7}"/>
          </ac:spMkLst>
        </pc:spChg>
        <pc:spChg chg="del mod">
          <ac:chgData name="Umar Adekola" userId="46b11371e31da655" providerId="LiveId" clId="{4743344B-E224-40E9-BF2A-C5E5597C28F3}" dt="2024-05-30T15:01:17.389" v="1597" actId="478"/>
          <ac:spMkLst>
            <pc:docMk/>
            <pc:sldMk cId="4049321183" sldId="256"/>
            <ac:spMk id="193" creationId="{10D55C07-003E-30AA-3AB4-70D3A28BB1B5}"/>
          </ac:spMkLst>
        </pc:spChg>
        <pc:spChg chg="del mod">
          <ac:chgData name="Umar Adekola" userId="46b11371e31da655" providerId="LiveId" clId="{4743344B-E224-40E9-BF2A-C5E5597C28F3}" dt="2024-05-30T15:06:13.697" v="1640"/>
          <ac:spMkLst>
            <pc:docMk/>
            <pc:sldMk cId="4049321183" sldId="256"/>
            <ac:spMk id="194" creationId="{C2A21DE9-5CDE-3771-5BC6-066834E804EC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95" creationId="{37255FE5-158C-7EAF-50CC-F6E2EA8CD8BB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196" creationId="{4639F747-D1CE-29FA-8605-22872A6629A3}"/>
          </ac:spMkLst>
        </pc:spChg>
        <pc:spChg chg="del mod">
          <ac:chgData name="Umar Adekola" userId="46b11371e31da655" providerId="LiveId" clId="{4743344B-E224-40E9-BF2A-C5E5597C28F3}" dt="2024-05-30T15:04:40.940" v="1613"/>
          <ac:spMkLst>
            <pc:docMk/>
            <pc:sldMk cId="4049321183" sldId="256"/>
            <ac:spMk id="197" creationId="{79F3F84A-2FB1-9F5A-9A94-40AED152B713}"/>
          </ac:spMkLst>
        </pc:spChg>
        <pc:spChg chg="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98" creationId="{05E6876C-F55F-2006-4A2C-292BAD73488D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199" creationId="{3186A531-416D-0162-70DB-CF266BDFFFD9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00" creationId="{48BF1C4D-5CB9-91AE-C726-0F0D380CB202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201" creationId="{76CF7788-574B-80E0-FA72-05A7F60669C7}"/>
          </ac:spMkLst>
        </pc:spChg>
        <pc:spChg chg="del mod">
          <ac:chgData name="Umar Adekola" userId="46b11371e31da655" providerId="LiveId" clId="{4743344B-E224-40E9-BF2A-C5E5597C28F3}" dt="2024-05-30T15:01:03.458" v="1596" actId="478"/>
          <ac:spMkLst>
            <pc:docMk/>
            <pc:sldMk cId="4049321183" sldId="256"/>
            <ac:spMk id="202" creationId="{4E63366D-918D-6E77-C0BB-97598F6D9B0A}"/>
          </ac:spMkLst>
        </pc:spChg>
        <pc:spChg chg="del mod">
          <ac:chgData name="Umar Adekola" userId="46b11371e31da655" providerId="LiveId" clId="{4743344B-E224-40E9-BF2A-C5E5597C28F3}" dt="2024-05-30T15:20:18.077" v="1923" actId="478"/>
          <ac:spMkLst>
            <pc:docMk/>
            <pc:sldMk cId="4049321183" sldId="256"/>
            <ac:spMk id="203" creationId="{2404C7E2-B235-65CB-9886-CF1AB0314C95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04" creationId="{A05337A6-1DA2-30E4-E240-1E15D386E2C2}"/>
          </ac:spMkLst>
        </pc:spChg>
        <pc:spChg chg="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05" creationId="{33161CCA-EA25-5633-2012-C07361F29A0C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06" creationId="{1BCB5C3A-974C-4684-C580-2345009CA19C}"/>
          </ac:spMkLst>
        </pc:spChg>
        <pc:spChg chg="del mod">
          <ac:chgData name="Umar Adekola" userId="46b11371e31da655" providerId="LiveId" clId="{4743344B-E224-40E9-BF2A-C5E5597C28F3}" dt="2024-05-30T15:07:07.240" v="1677"/>
          <ac:spMkLst>
            <pc:docMk/>
            <pc:sldMk cId="4049321183" sldId="256"/>
            <ac:spMk id="207" creationId="{2CCFF5B3-12DC-B2E0-6271-7D48AA370691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08" creationId="{1A7BB8A8-D66B-0003-2AB7-B3063B076200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209" creationId="{544DEF9C-AEBE-CDF8-6BB6-C969490C7608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10" creationId="{10C5CE91-0473-BEF3-83C8-F0DEB125D7A1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211" creationId="{3A817D0F-CF56-0C73-F471-5E6AC2811B5C}"/>
          </ac:spMkLst>
        </pc:spChg>
        <pc:spChg chg="mod">
          <ac:chgData name="Umar Adekola" userId="46b11371e31da655" providerId="LiveId" clId="{4743344B-E224-40E9-BF2A-C5E5597C28F3}" dt="2024-05-30T15:00:55.136" v="1595"/>
          <ac:spMkLst>
            <pc:docMk/>
            <pc:sldMk cId="4049321183" sldId="256"/>
            <ac:spMk id="212" creationId="{BC20B4AC-ADCF-B2FA-909E-05C09963234C}"/>
          </ac:spMkLst>
        </pc:spChg>
        <pc:spChg chg="del mod">
          <ac:chgData name="Umar Adekola" userId="46b11371e31da655" providerId="LiveId" clId="{4743344B-E224-40E9-BF2A-C5E5597C28F3}" dt="2024-05-30T15:07:39.904" v="1698"/>
          <ac:spMkLst>
            <pc:docMk/>
            <pc:sldMk cId="4049321183" sldId="256"/>
            <ac:spMk id="213" creationId="{7473E7E5-3ADD-E6B3-9134-B9625C308AA2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214" creationId="{AD0C99AC-33E9-BE85-CBA9-B3F1A5ABD74C}"/>
          </ac:spMkLst>
        </pc:spChg>
        <pc:spChg chg="add 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15" creationId="{CDC84A0F-0D2D-304B-09AA-C520FA87AAF2}"/>
          </ac:spMkLst>
        </pc:spChg>
        <pc:spChg chg="del mod">
          <ac:chgData name="Umar Adekola" userId="46b11371e31da655" providerId="LiveId" clId="{4743344B-E224-40E9-BF2A-C5E5597C28F3}" dt="2024-05-30T15:05:26.681" v="1636"/>
          <ac:spMkLst>
            <pc:docMk/>
            <pc:sldMk cId="4049321183" sldId="256"/>
            <ac:spMk id="216" creationId="{5007442B-23C5-469C-CE36-7DADBAEE1B36}"/>
          </ac:spMkLst>
        </pc:spChg>
        <pc:spChg chg="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17" creationId="{A7615340-A6A3-2057-E26A-E553806EA08A}"/>
          </ac:spMkLst>
        </pc:spChg>
        <pc:spChg chg="add del mod">
          <ac:chgData name="Umar Adekola" userId="46b11371e31da655" providerId="LiveId" clId="{4743344B-E224-40E9-BF2A-C5E5597C28F3}" dt="2024-05-30T15:05:43.306" v="1638"/>
          <ac:spMkLst>
            <pc:docMk/>
            <pc:sldMk cId="4049321183" sldId="256"/>
            <ac:spMk id="218" creationId="{AD906CAC-2B7F-CB67-9E30-2C8DCA92B88A}"/>
          </ac:spMkLst>
        </pc:spChg>
        <pc:spChg chg="del mod">
          <ac:chgData name="Umar Adekola" userId="46b11371e31da655" providerId="LiveId" clId="{4743344B-E224-40E9-BF2A-C5E5597C28F3}" dt="2024-05-30T15:19:29.630" v="1907" actId="478"/>
          <ac:spMkLst>
            <pc:docMk/>
            <pc:sldMk cId="4049321183" sldId="256"/>
            <ac:spMk id="219" creationId="{E92C6DC2-C9FE-75A6-D6C5-BC151A3D5D17}"/>
          </ac:spMkLst>
        </pc:spChg>
        <pc:spChg chg="del mod">
          <ac:chgData name="Umar Adekola" userId="46b11371e31da655" providerId="LiveId" clId="{4743344B-E224-40E9-BF2A-C5E5597C28F3}" dt="2024-05-30T15:03:40.692" v="1602"/>
          <ac:spMkLst>
            <pc:docMk/>
            <pc:sldMk cId="4049321183" sldId="256"/>
            <ac:spMk id="220" creationId="{9873EA03-A138-4787-41C9-DE96F8CBA0FF}"/>
          </ac:spMkLst>
        </pc:spChg>
        <pc:spChg chg="mod">
          <ac:chgData name="Umar Adekola" userId="46b11371e31da655" providerId="LiveId" clId="{4743344B-E224-40E9-BF2A-C5E5597C28F3}" dt="2024-05-30T15:02:28.626" v="1601"/>
          <ac:spMkLst>
            <pc:docMk/>
            <pc:sldMk cId="4049321183" sldId="256"/>
            <ac:spMk id="221" creationId="{491C603D-D051-3C78-828B-3D0CA4125C2F}"/>
          </ac:spMkLst>
        </pc:spChg>
        <pc:spChg chg="del mod">
          <ac:chgData name="Umar Adekola" userId="46b11371e31da655" providerId="LiveId" clId="{4743344B-E224-40E9-BF2A-C5E5597C28F3}" dt="2024-05-30T15:04:40.940" v="1613"/>
          <ac:spMkLst>
            <pc:docMk/>
            <pc:sldMk cId="4049321183" sldId="256"/>
            <ac:spMk id="222" creationId="{F63E54DC-5E42-D729-61DA-C28313E88E69}"/>
          </ac:spMkLst>
        </pc:spChg>
        <pc:spChg chg="del mod">
          <ac:chgData name="Umar Adekola" userId="46b11371e31da655" providerId="LiveId" clId="{4743344B-E224-40E9-BF2A-C5E5597C28F3}" dt="2024-05-30T15:04:56.248" v="1618"/>
          <ac:spMkLst>
            <pc:docMk/>
            <pc:sldMk cId="4049321183" sldId="256"/>
            <ac:spMk id="223" creationId="{97349BDF-DEF8-FC33-5510-550C2E45C55B}"/>
          </ac:spMkLst>
        </pc:spChg>
        <pc:spChg chg="del mod">
          <ac:chgData name="Umar Adekola" userId="46b11371e31da655" providerId="LiveId" clId="{4743344B-E224-40E9-BF2A-C5E5597C28F3}" dt="2024-05-30T15:05:26.681" v="1636"/>
          <ac:spMkLst>
            <pc:docMk/>
            <pc:sldMk cId="4049321183" sldId="256"/>
            <ac:spMk id="224" creationId="{A2D8E7CE-FD93-37D4-28A6-DCAA22C3B14D}"/>
          </ac:spMkLst>
        </pc:spChg>
        <pc:spChg chg="del mod">
          <ac:chgData name="Umar Adekola" userId="46b11371e31da655" providerId="LiveId" clId="{4743344B-E224-40E9-BF2A-C5E5597C28F3}" dt="2024-05-30T15:05:43.306" v="1638"/>
          <ac:spMkLst>
            <pc:docMk/>
            <pc:sldMk cId="4049321183" sldId="256"/>
            <ac:spMk id="225" creationId="{973B5263-D95E-FC7A-A248-2E8532A758E5}"/>
          </ac:spMkLst>
        </pc:spChg>
        <pc:spChg chg="del mod">
          <ac:chgData name="Umar Adekola" userId="46b11371e31da655" providerId="LiveId" clId="{4743344B-E224-40E9-BF2A-C5E5597C28F3}" dt="2024-05-30T15:06:04.632" v="1639"/>
          <ac:spMkLst>
            <pc:docMk/>
            <pc:sldMk cId="4049321183" sldId="256"/>
            <ac:spMk id="226" creationId="{CC5E53B5-1E47-F5F8-BBAE-CF69F9155E4B}"/>
          </ac:spMkLst>
        </pc:spChg>
        <pc:spChg chg="del mod">
          <ac:chgData name="Umar Adekola" userId="46b11371e31da655" providerId="LiveId" clId="{4743344B-E224-40E9-BF2A-C5E5597C28F3}" dt="2024-05-30T15:06:13.697" v="1640"/>
          <ac:spMkLst>
            <pc:docMk/>
            <pc:sldMk cId="4049321183" sldId="256"/>
            <ac:spMk id="227" creationId="{D6AD993B-03AB-C5AA-F00C-5786DD22C6E9}"/>
          </ac:spMkLst>
        </pc:spChg>
        <pc:spChg chg="del mod">
          <ac:chgData name="Umar Adekola" userId="46b11371e31da655" providerId="LiveId" clId="{4743344B-E224-40E9-BF2A-C5E5597C28F3}" dt="2024-05-30T15:07:07.240" v="1677"/>
          <ac:spMkLst>
            <pc:docMk/>
            <pc:sldMk cId="4049321183" sldId="256"/>
            <ac:spMk id="228" creationId="{743A7F94-F774-33AF-8A8E-FEB56657FD82}"/>
          </ac:spMkLst>
        </pc:spChg>
        <pc:spChg chg="del mod">
          <ac:chgData name="Umar Adekola" userId="46b11371e31da655" providerId="LiveId" clId="{4743344B-E224-40E9-BF2A-C5E5597C28F3}" dt="2024-05-30T15:07:39.904" v="1698"/>
          <ac:spMkLst>
            <pc:docMk/>
            <pc:sldMk cId="4049321183" sldId="256"/>
            <ac:spMk id="229" creationId="{352CBF51-AD88-8A51-DA02-C2F37E8CDA97}"/>
          </ac:spMkLst>
        </pc:spChg>
        <pc:spChg chg="del mod">
          <ac:chgData name="Umar Adekola" userId="46b11371e31da655" providerId="LiveId" clId="{4743344B-E224-40E9-BF2A-C5E5597C28F3}" dt="2024-05-30T15:08:31.417" v="1710"/>
          <ac:spMkLst>
            <pc:docMk/>
            <pc:sldMk cId="4049321183" sldId="256"/>
            <ac:spMk id="230" creationId="{0ACE4ECD-B24B-E480-6FBD-A51F182B5C9D}"/>
          </ac:spMkLst>
        </pc:spChg>
        <pc:spChg chg="add del mod">
          <ac:chgData name="Umar Adekola" userId="46b11371e31da655" providerId="LiveId" clId="{4743344B-E224-40E9-BF2A-C5E5597C28F3}" dt="2024-05-30T15:08:31.417" v="1710"/>
          <ac:spMkLst>
            <pc:docMk/>
            <pc:sldMk cId="4049321183" sldId="256"/>
            <ac:spMk id="231" creationId="{1A8ECA18-7B23-AD7E-7D40-E75DB1CD29A3}"/>
          </ac:spMkLst>
        </pc:spChg>
        <pc:spChg chg="del mod">
          <ac:chgData name="Umar Adekola" userId="46b11371e31da655" providerId="LiveId" clId="{4743344B-E224-40E9-BF2A-C5E5597C28F3}" dt="2024-05-30T15:11:44.599" v="1778"/>
          <ac:spMkLst>
            <pc:docMk/>
            <pc:sldMk cId="4049321183" sldId="256"/>
            <ac:spMk id="232" creationId="{6D55D43A-AD89-8B07-A007-634A31CD8588}"/>
          </ac:spMkLst>
        </pc:spChg>
        <pc:spChg chg="add del mod">
          <ac:chgData name="Umar Adekola" userId="46b11371e31da655" providerId="LiveId" clId="{4743344B-E224-40E9-BF2A-C5E5597C28F3}" dt="2024-05-30T15:11:44.599" v="1778"/>
          <ac:spMkLst>
            <pc:docMk/>
            <pc:sldMk cId="4049321183" sldId="256"/>
            <ac:spMk id="233" creationId="{E2B245AC-BE82-4617-8BA9-560B2FABABC8}"/>
          </ac:spMkLst>
        </pc:spChg>
        <pc:spChg chg="add del mod">
          <ac:chgData name="Umar Adekola" userId="46b11371e31da655" providerId="LiveId" clId="{4743344B-E224-40E9-BF2A-C5E5597C28F3}" dt="2024-05-30T15:11:44.599" v="1778"/>
          <ac:spMkLst>
            <pc:docMk/>
            <pc:sldMk cId="4049321183" sldId="256"/>
            <ac:spMk id="234" creationId="{E2F7B905-E367-C247-1B1B-1CDA3A9BCDAA}"/>
          </ac:spMkLst>
        </pc:spChg>
        <pc:spChg chg="del 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35" creationId="{2298BE7A-DA26-087A-72E7-C93BA78EAB13}"/>
          </ac:spMkLst>
        </pc:spChg>
        <pc:spChg chg="add del 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36" creationId="{574CE9B9-EFE8-3453-26C1-553152E7D00C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37" creationId="{130CF93E-7793-C1DE-9830-42B8B6A1B14F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38" creationId="{6635674C-1A6A-50CF-07BE-6E6BBDB0702B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39" creationId="{BE59725E-8538-333E-2093-49198BBE0E34}"/>
          </ac:spMkLst>
        </pc:spChg>
        <pc:spChg chg="add 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40" creationId="{A5927314-B890-605D-FFBC-72B8BBE561B9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41" creationId="{13B34BBB-ABBD-1B12-5D00-9348B7D15840}"/>
          </ac:spMkLst>
        </pc:spChg>
        <pc:spChg chg="del mod">
          <ac:chgData name="Umar Adekola" userId="46b11371e31da655" providerId="LiveId" clId="{4743344B-E224-40E9-BF2A-C5E5597C28F3}" dt="2024-05-30T15:13:22.841" v="1847" actId="478"/>
          <ac:spMkLst>
            <pc:docMk/>
            <pc:sldMk cId="4049321183" sldId="256"/>
            <ac:spMk id="242" creationId="{98D9B5B7-4C10-7B54-C7A3-4C9ED9ACAC44}"/>
          </ac:spMkLst>
        </pc:spChg>
        <pc:spChg chg="del mod">
          <ac:chgData name="Umar Adekola" userId="46b11371e31da655" providerId="LiveId" clId="{4743344B-E224-40E9-BF2A-C5E5597C28F3}" dt="2024-05-30T15:13:17.868" v="1845" actId="478"/>
          <ac:spMkLst>
            <pc:docMk/>
            <pc:sldMk cId="4049321183" sldId="256"/>
            <ac:spMk id="243" creationId="{01F067AE-D43F-B7B5-5E71-0281ED2D69BB}"/>
          </ac:spMkLst>
        </pc:spChg>
        <pc:spChg chg="del mod">
          <ac:chgData name="Umar Adekola" userId="46b11371e31da655" providerId="LiveId" clId="{4743344B-E224-40E9-BF2A-C5E5597C28F3}" dt="2024-05-30T15:13:56.082" v="1848"/>
          <ac:spMkLst>
            <pc:docMk/>
            <pc:sldMk cId="4049321183" sldId="256"/>
            <ac:spMk id="244" creationId="{D24E7474-1F30-DF3E-C94F-A88EEFF263C1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45" creationId="{5D3CC52A-2BD8-65EB-7214-C1CF5F626353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46" creationId="{C3531ED6-6D70-7329-76F7-DA6D4A3D4309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47" creationId="{10496776-D182-C317-061C-6CA0762737FA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48" creationId="{D17E7B1B-8500-8A5A-8AE4-981A56481FBD}"/>
          </ac:spMkLst>
        </pc:spChg>
        <pc:spChg chg="del mod">
          <ac:chgData name="Umar Adekola" userId="46b11371e31da655" providerId="LiveId" clId="{4743344B-E224-40E9-BF2A-C5E5597C28F3}" dt="2024-05-30T15:20:25.223" v="1925" actId="478"/>
          <ac:spMkLst>
            <pc:docMk/>
            <pc:sldMk cId="4049321183" sldId="256"/>
            <ac:spMk id="249" creationId="{B7DDCA08-C752-6142-576E-9F5E4E61E515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50" creationId="{82D767B8-0622-F785-62AD-5A9E4E8B2DB7}"/>
          </ac:spMkLst>
        </pc:spChg>
        <pc:spChg chg="del mod">
          <ac:chgData name="Umar Adekola" userId="46b11371e31da655" providerId="LiveId" clId="{4743344B-E224-40E9-BF2A-C5E5597C28F3}" dt="2024-05-30T15:13:56.082" v="1848"/>
          <ac:spMkLst>
            <pc:docMk/>
            <pc:sldMk cId="4049321183" sldId="256"/>
            <ac:spMk id="251" creationId="{127A671B-73ED-F61A-BE3F-F57B681CECCE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52" creationId="{15B72D42-25A2-CB57-1640-8E826443B8B3}"/>
          </ac:spMkLst>
        </pc:spChg>
        <pc:spChg chg="del mod">
          <ac:chgData name="Umar Adekola" userId="46b11371e31da655" providerId="LiveId" clId="{4743344B-E224-40E9-BF2A-C5E5597C28F3}" dt="2024-05-30T15:19:54.414" v="1914" actId="478"/>
          <ac:spMkLst>
            <pc:docMk/>
            <pc:sldMk cId="4049321183" sldId="256"/>
            <ac:spMk id="253" creationId="{AA003883-25ED-AE03-0C49-AE284FB16556}"/>
          </ac:spMkLst>
        </pc:spChg>
        <pc:spChg chg="del mod">
          <ac:chgData name="Umar Adekola" userId="46b11371e31da655" providerId="LiveId" clId="{4743344B-E224-40E9-BF2A-C5E5597C28F3}" dt="2024-05-30T15:20:04.222" v="1918" actId="478"/>
          <ac:spMkLst>
            <pc:docMk/>
            <pc:sldMk cId="4049321183" sldId="256"/>
            <ac:spMk id="254" creationId="{227DBED1-EB8A-DA58-24DD-73CF3F47F0B8}"/>
          </ac:spMkLst>
        </pc:spChg>
        <pc:spChg chg="del mod">
          <ac:chgData name="Umar Adekola" userId="46b11371e31da655" providerId="LiveId" clId="{4743344B-E224-40E9-BF2A-C5E5597C28F3}" dt="2024-05-30T15:19:56.179" v="1915" actId="478"/>
          <ac:spMkLst>
            <pc:docMk/>
            <pc:sldMk cId="4049321183" sldId="256"/>
            <ac:spMk id="255" creationId="{6936F47A-9E54-3061-8DA4-849C8E9EB8FE}"/>
          </ac:spMkLst>
        </pc:spChg>
        <pc:spChg chg="del mod">
          <ac:chgData name="Umar Adekola" userId="46b11371e31da655" providerId="LiveId" clId="{4743344B-E224-40E9-BF2A-C5E5597C28F3}" dt="2024-05-30T15:19:58.084" v="1916" actId="478"/>
          <ac:spMkLst>
            <pc:docMk/>
            <pc:sldMk cId="4049321183" sldId="256"/>
            <ac:spMk id="256" creationId="{86C699EB-1139-CC74-AF94-B5DA491F346C}"/>
          </ac:spMkLst>
        </pc:spChg>
        <pc:spChg chg="del mod">
          <ac:chgData name="Umar Adekola" userId="46b11371e31da655" providerId="LiveId" clId="{4743344B-E224-40E9-BF2A-C5E5597C28F3}" dt="2024-05-30T15:19:34.660" v="1908" actId="478"/>
          <ac:spMkLst>
            <pc:docMk/>
            <pc:sldMk cId="4049321183" sldId="256"/>
            <ac:spMk id="257" creationId="{DE9DA27F-C1C1-F333-FDF6-0DB002AAB43A}"/>
          </ac:spMkLst>
        </pc:spChg>
        <pc:spChg chg="del mod">
          <ac:chgData name="Umar Adekola" userId="46b11371e31da655" providerId="LiveId" clId="{4743344B-E224-40E9-BF2A-C5E5597C28F3}" dt="2024-05-30T15:20:06.975" v="1919" actId="478"/>
          <ac:spMkLst>
            <pc:docMk/>
            <pc:sldMk cId="4049321183" sldId="256"/>
            <ac:spMk id="258" creationId="{B2A7A736-ACBD-E9A3-4C0E-14D1F6868756}"/>
          </ac:spMkLst>
        </pc:spChg>
        <pc:spChg chg="del mod">
          <ac:chgData name="Umar Adekola" userId="46b11371e31da655" providerId="LiveId" clId="{4743344B-E224-40E9-BF2A-C5E5597C28F3}" dt="2024-05-30T15:20:00.417" v="1917" actId="478"/>
          <ac:spMkLst>
            <pc:docMk/>
            <pc:sldMk cId="4049321183" sldId="256"/>
            <ac:spMk id="259" creationId="{267F3F0A-05EB-7D7D-25A1-B89ECFDFE114}"/>
          </ac:spMkLst>
        </pc:spChg>
        <pc:spChg chg="del mod">
          <ac:chgData name="Umar Adekola" userId="46b11371e31da655" providerId="LiveId" clId="{4743344B-E224-40E9-BF2A-C5E5597C28F3}" dt="2024-05-30T15:19:49.769" v="1913" actId="478"/>
          <ac:spMkLst>
            <pc:docMk/>
            <pc:sldMk cId="4049321183" sldId="256"/>
            <ac:spMk id="260" creationId="{D2F0F2FA-76C8-D58A-9189-7D56F970F773}"/>
          </ac:spMkLst>
        </pc:spChg>
        <pc:spChg chg="del mod">
          <ac:chgData name="Umar Adekola" userId="46b11371e31da655" providerId="LiveId" clId="{4743344B-E224-40E9-BF2A-C5E5597C28F3}" dt="2024-05-30T15:20:09.113" v="1920" actId="478"/>
          <ac:spMkLst>
            <pc:docMk/>
            <pc:sldMk cId="4049321183" sldId="256"/>
            <ac:spMk id="261" creationId="{BED6DF43-4124-65FD-FF23-6343D8CDFF40}"/>
          </ac:spMkLst>
        </pc:spChg>
        <pc:spChg chg="del mod">
          <ac:chgData name="Umar Adekola" userId="46b11371e31da655" providerId="LiveId" clId="{4743344B-E224-40E9-BF2A-C5E5597C28F3}" dt="2024-05-30T15:20:11.149" v="1921" actId="478"/>
          <ac:spMkLst>
            <pc:docMk/>
            <pc:sldMk cId="4049321183" sldId="256"/>
            <ac:spMk id="262" creationId="{001B708F-4F1E-D49D-F06E-76E0BDCBAF70}"/>
          </ac:spMkLst>
        </pc:spChg>
        <pc:spChg chg="del mod">
          <ac:chgData name="Umar Adekola" userId="46b11371e31da655" providerId="LiveId" clId="{4743344B-E224-40E9-BF2A-C5E5597C28F3}" dt="2024-05-30T15:19:41.061" v="1911" actId="478"/>
          <ac:spMkLst>
            <pc:docMk/>
            <pc:sldMk cId="4049321183" sldId="256"/>
            <ac:spMk id="263" creationId="{5ECBA54F-4AD6-6069-4F22-2252FBBC91B9}"/>
          </ac:spMkLst>
        </pc:spChg>
        <pc:spChg chg="del mod">
          <ac:chgData name="Umar Adekola" userId="46b11371e31da655" providerId="LiveId" clId="{4743344B-E224-40E9-BF2A-C5E5597C28F3}" dt="2024-05-30T15:20:15.682" v="1922" actId="478"/>
          <ac:spMkLst>
            <pc:docMk/>
            <pc:sldMk cId="4049321183" sldId="256"/>
            <ac:spMk id="264" creationId="{C5591F20-F4E9-379D-0E61-D88340DE8F7E}"/>
          </ac:spMkLst>
        </pc:spChg>
        <pc:spChg chg="mod">
          <ac:chgData name="Umar Adekola" userId="46b11371e31da655" providerId="LiveId" clId="{4743344B-E224-40E9-BF2A-C5E5597C28F3}" dt="2024-05-30T15:13:07.913" v="1843"/>
          <ac:spMkLst>
            <pc:docMk/>
            <pc:sldMk cId="4049321183" sldId="256"/>
            <ac:spMk id="265" creationId="{25871EC3-C36C-920D-4F4F-6470DA6C04CF}"/>
          </ac:spMkLst>
        </pc:spChg>
        <pc:spChg chg="del mod">
          <ac:chgData name="Umar Adekola" userId="46b11371e31da655" providerId="LiveId" clId="{4743344B-E224-40E9-BF2A-C5E5597C28F3}" dt="2024-05-30T15:19:37.669" v="1909" actId="478"/>
          <ac:spMkLst>
            <pc:docMk/>
            <pc:sldMk cId="4049321183" sldId="256"/>
            <ac:spMk id="266" creationId="{9D4CADDB-3E5B-9BF6-CE7E-E9479E8935F7}"/>
          </ac:spMkLst>
        </pc:spChg>
        <pc:spChg chg="del mod">
          <ac:chgData name="Umar Adekola" userId="46b11371e31da655" providerId="LiveId" clId="{4743344B-E224-40E9-BF2A-C5E5597C28F3}" dt="2024-05-30T15:19:39.105" v="1910" actId="478"/>
          <ac:spMkLst>
            <pc:docMk/>
            <pc:sldMk cId="4049321183" sldId="256"/>
            <ac:spMk id="267" creationId="{6599734C-23B4-9E56-9A65-DB7EC9761AAF}"/>
          </ac:spMkLst>
        </pc:spChg>
        <pc:spChg chg="del mod">
          <ac:chgData name="Umar Adekola" userId="46b11371e31da655" providerId="LiveId" clId="{4743344B-E224-40E9-BF2A-C5E5597C28F3}" dt="2024-05-30T15:19:46.256" v="1912" actId="478"/>
          <ac:spMkLst>
            <pc:docMk/>
            <pc:sldMk cId="4049321183" sldId="256"/>
            <ac:spMk id="268" creationId="{9E84D783-857B-DAC0-B97D-63B744C86C9F}"/>
          </ac:spMkLst>
        </pc:spChg>
        <pc:spChg chg="del mod">
          <ac:chgData name="Umar Adekola" userId="46b11371e31da655" providerId="LiveId" clId="{4743344B-E224-40E9-BF2A-C5E5597C28F3}" dt="2024-05-30T15:15:24.912" v="1858"/>
          <ac:spMkLst>
            <pc:docMk/>
            <pc:sldMk cId="4049321183" sldId="256"/>
            <ac:spMk id="269" creationId="{00F1CBB0-9444-986A-3222-498A258BD359}"/>
          </ac:spMkLst>
        </pc:spChg>
        <pc:spChg chg="mod ord">
          <ac:chgData name="Umar Adekola" userId="46b11371e31da655" providerId="LiveId" clId="{4743344B-E224-40E9-BF2A-C5E5597C28F3}" dt="2024-05-30T15:24:44.674" v="1986" actId="207"/>
          <ac:spMkLst>
            <pc:docMk/>
            <pc:sldMk cId="4049321183" sldId="256"/>
            <ac:spMk id="270" creationId="{26CAEA77-4934-137E-CBAD-11F90A9B4DED}"/>
          </ac:spMkLst>
        </pc:spChg>
        <pc:spChg chg="add mod ord">
          <ac:chgData name="Umar Adekola" userId="46b11371e31da655" providerId="LiveId" clId="{4743344B-E224-40E9-BF2A-C5E5597C28F3}" dt="2024-05-30T15:23:39.679" v="1975" actId="1076"/>
          <ac:spMkLst>
            <pc:docMk/>
            <pc:sldMk cId="4049321183" sldId="256"/>
            <ac:spMk id="272" creationId="{C100BA25-0262-2258-1F10-936DD9DFDF85}"/>
          </ac:spMkLst>
        </pc:spChg>
        <pc:spChg chg="add mod">
          <ac:chgData name="Umar Adekola" userId="46b11371e31da655" providerId="LiveId" clId="{4743344B-E224-40E9-BF2A-C5E5597C28F3}" dt="2024-05-30T15:29:56.217" v="2103" actId="1035"/>
          <ac:spMkLst>
            <pc:docMk/>
            <pc:sldMk cId="4049321183" sldId="256"/>
            <ac:spMk id="273" creationId="{7D79A309-7942-FE37-37B8-A464D0E0D282}"/>
          </ac:spMkLst>
        </pc:spChg>
        <pc:graphicFrameChg chg="add mod modGraphic">
          <ac:chgData name="Umar Adekola" userId="46b11371e31da655" providerId="LiveId" clId="{4743344B-E224-40E9-BF2A-C5E5597C28F3}" dt="2024-05-30T14:37:33.635" v="1061"/>
          <ac:graphicFrameMkLst>
            <pc:docMk/>
            <pc:sldMk cId="4049321183" sldId="256"/>
            <ac:graphicFrameMk id="177" creationId="{87A1F566-C59E-FC60-8667-1ACA7224B9DF}"/>
          </ac:graphicFrameMkLst>
        </pc:graphicFrameChg>
        <pc:picChg chg="mod">
          <ac:chgData name="Umar Adekola" userId="46b11371e31da655" providerId="LiveId" clId="{4743344B-E224-40E9-BF2A-C5E5597C28F3}" dt="2024-05-31T12:21:28.084" v="2779" actId="1076"/>
          <ac:picMkLst>
            <pc:docMk/>
            <pc:sldMk cId="4049321183" sldId="256"/>
            <ac:picMk id="16" creationId="{34BF3A7B-7EF3-0701-2466-D0C5ACAF622D}"/>
          </ac:picMkLst>
        </pc:picChg>
        <pc:picChg chg="del mod">
          <ac:chgData name="Umar Adekola" userId="46b11371e31da655" providerId="LiveId" clId="{4743344B-E224-40E9-BF2A-C5E5597C28F3}" dt="2024-05-30T14:11:12.769" v="710" actId="478"/>
          <ac:picMkLst>
            <pc:docMk/>
            <pc:sldMk cId="4049321183" sldId="256"/>
            <ac:picMk id="66" creationId="{8A41EED6-801C-C60C-2C23-63E8CFAD2007}"/>
          </ac:picMkLst>
        </pc:picChg>
        <pc:picChg chg="add del mod">
          <ac:chgData name="Umar Adekola" userId="46b11371e31da655" providerId="LiveId" clId="{4743344B-E224-40E9-BF2A-C5E5597C28F3}" dt="2024-05-30T14:30:36.404" v="949" actId="478"/>
          <ac:picMkLst>
            <pc:docMk/>
            <pc:sldMk cId="4049321183" sldId="256"/>
            <ac:picMk id="179" creationId="{2A48DD0D-4EB6-27EE-80DD-AF4425B39C85}"/>
          </ac:picMkLst>
        </pc:picChg>
        <pc:picChg chg="add del mod">
          <ac:chgData name="Umar Adekola" userId="46b11371e31da655" providerId="LiveId" clId="{4743344B-E224-40E9-BF2A-C5E5597C28F3}" dt="2024-05-30T15:25:03.172" v="1987" actId="478"/>
          <ac:picMkLst>
            <pc:docMk/>
            <pc:sldMk cId="4049321183" sldId="256"/>
            <ac:picMk id="271" creationId="{48BE666A-8A21-941A-D94A-04B73C95D8BC}"/>
          </ac:picMkLst>
        </pc:picChg>
        <pc:cxnChg chg="add mod">
          <ac:chgData name="Umar Adekola" userId="46b11371e31da655" providerId="LiveId" clId="{4743344B-E224-40E9-BF2A-C5E5597C28F3}" dt="2024-05-30T14:24:59.744" v="863" actId="208"/>
          <ac:cxnSpMkLst>
            <pc:docMk/>
            <pc:sldMk cId="4049321183" sldId="256"/>
            <ac:cxnSpMk id="174" creationId="{BD032F7E-9021-0D43-C81A-936B71A7D1EE}"/>
          </ac:cxnSpMkLst>
        </pc:cxnChg>
      </pc:sldChg>
      <pc:sldChg chg="modSp mod">
        <pc:chgData name="Umar Adekola" userId="46b11371e31da655" providerId="LiveId" clId="{4743344B-E224-40E9-BF2A-C5E5597C28F3}" dt="2024-06-02T22:34:35.688" v="2958" actId="20577"/>
        <pc:sldMkLst>
          <pc:docMk/>
          <pc:sldMk cId="4289432935" sldId="257"/>
        </pc:sldMkLst>
        <pc:spChg chg="mod">
          <ac:chgData name="Umar Adekola" userId="46b11371e31da655" providerId="LiveId" clId="{4743344B-E224-40E9-BF2A-C5E5597C28F3}" dt="2024-06-02T22:33:53.036" v="2914" actId="14100"/>
          <ac:spMkLst>
            <pc:docMk/>
            <pc:sldMk cId="4289432935" sldId="257"/>
            <ac:spMk id="4" creationId="{EC219530-93E8-5781-109F-2BB20FCFC9C7}"/>
          </ac:spMkLst>
        </pc:spChg>
        <pc:spChg chg="mod">
          <ac:chgData name="Umar Adekola" userId="46b11371e31da655" providerId="LiveId" clId="{4743344B-E224-40E9-BF2A-C5E5597C28F3}" dt="2024-06-02T22:34:35.688" v="2958" actId="20577"/>
          <ac:spMkLst>
            <pc:docMk/>
            <pc:sldMk cId="4289432935" sldId="257"/>
            <ac:spMk id="153" creationId="{F968D235-405E-7643-772F-D2481D12D3B1}"/>
          </ac:spMkLst>
        </pc:spChg>
      </pc:sldChg>
      <pc:sldChg chg="addSp modSp mod">
        <pc:chgData name="Umar Adekola" userId="46b11371e31da655" providerId="LiveId" clId="{4743344B-E224-40E9-BF2A-C5E5597C28F3}" dt="2024-05-31T12:26:22.690" v="2905" actId="1036"/>
        <pc:sldMkLst>
          <pc:docMk/>
          <pc:sldMk cId="3161485985" sldId="258"/>
        </pc:sldMkLst>
        <pc:spChg chg="add mod ord">
          <ac:chgData name="Umar Adekola" userId="46b11371e31da655" providerId="LiveId" clId="{4743344B-E224-40E9-BF2A-C5E5597C28F3}" dt="2024-05-31T11:57:53.639" v="2578" actId="20577"/>
          <ac:spMkLst>
            <pc:docMk/>
            <pc:sldMk cId="3161485985" sldId="258"/>
            <ac:spMk id="12" creationId="{1CF41135-D362-4C78-EDA4-82E496B34488}"/>
          </ac:spMkLst>
        </pc:spChg>
        <pc:spChg chg="add mod">
          <ac:chgData name="Umar Adekola" userId="46b11371e31da655" providerId="LiveId" clId="{4743344B-E224-40E9-BF2A-C5E5597C28F3}" dt="2024-05-31T11:48:32.672" v="2498" actId="20577"/>
          <ac:spMkLst>
            <pc:docMk/>
            <pc:sldMk cId="3161485985" sldId="258"/>
            <ac:spMk id="19" creationId="{A717FA84-C33F-B861-A2EB-44DDBD717BC8}"/>
          </ac:spMkLst>
        </pc:spChg>
        <pc:spChg chg="add mod">
          <ac:chgData name="Umar Adekola" userId="46b11371e31da655" providerId="LiveId" clId="{4743344B-E224-40E9-BF2A-C5E5597C28F3}" dt="2024-05-31T12:03:33.885" v="2697" actId="1037"/>
          <ac:spMkLst>
            <pc:docMk/>
            <pc:sldMk cId="3161485985" sldId="258"/>
            <ac:spMk id="24" creationId="{B1A64F92-A858-F764-3842-61F55423AA08}"/>
          </ac:spMkLst>
        </pc:spChg>
        <pc:spChg chg="add mod">
          <ac:chgData name="Umar Adekola" userId="46b11371e31da655" providerId="LiveId" clId="{4743344B-E224-40E9-BF2A-C5E5597C28F3}" dt="2024-05-31T11:49:36.975" v="2527" actId="20577"/>
          <ac:spMkLst>
            <pc:docMk/>
            <pc:sldMk cId="3161485985" sldId="258"/>
            <ac:spMk id="30" creationId="{E224317A-B7AA-98C9-FCF8-371104875CFF}"/>
          </ac:spMkLst>
        </pc:spChg>
        <pc:spChg chg="add mod">
          <ac:chgData name="Umar Adekola" userId="46b11371e31da655" providerId="LiveId" clId="{4743344B-E224-40E9-BF2A-C5E5597C28F3}" dt="2024-05-31T12:03:22.722" v="2692" actId="1038"/>
          <ac:spMkLst>
            <pc:docMk/>
            <pc:sldMk cId="3161485985" sldId="258"/>
            <ac:spMk id="31" creationId="{2E2300B8-8FB8-773E-6409-F186166F7BEF}"/>
          </ac:spMkLst>
        </pc:spChg>
        <pc:spChg chg="add mod">
          <ac:chgData name="Umar Adekola" userId="46b11371e31da655" providerId="LiveId" clId="{4743344B-E224-40E9-BF2A-C5E5597C28F3}" dt="2024-05-31T11:48:06.286" v="2486" actId="1037"/>
          <ac:spMkLst>
            <pc:docMk/>
            <pc:sldMk cId="3161485985" sldId="258"/>
            <ac:spMk id="33" creationId="{6C8CE934-8CBE-FB10-38AC-323A5028C77F}"/>
          </ac:spMkLst>
        </pc:spChg>
        <pc:spChg chg="add mod">
          <ac:chgData name="Umar Adekola" userId="46b11371e31da655" providerId="LiveId" clId="{4743344B-E224-40E9-BF2A-C5E5597C28F3}" dt="2024-05-31T11:54:33.050" v="2576" actId="1037"/>
          <ac:spMkLst>
            <pc:docMk/>
            <pc:sldMk cId="3161485985" sldId="258"/>
            <ac:spMk id="37" creationId="{B25953F2-DBCC-914A-E600-6F5D61F3D295}"/>
          </ac:spMkLst>
        </pc:spChg>
        <pc:spChg chg="add mod">
          <ac:chgData name="Umar Adekola" userId="46b11371e31da655" providerId="LiveId" clId="{4743344B-E224-40E9-BF2A-C5E5597C28F3}" dt="2024-05-31T11:58:31.616" v="2594" actId="1037"/>
          <ac:spMkLst>
            <pc:docMk/>
            <pc:sldMk cId="3161485985" sldId="258"/>
            <ac:spMk id="44" creationId="{7FECD88F-7A7E-38FB-D92C-AC77B998C102}"/>
          </ac:spMkLst>
        </pc:spChg>
        <pc:spChg chg="add mod">
          <ac:chgData name="Umar Adekola" userId="46b11371e31da655" providerId="LiveId" clId="{4743344B-E224-40E9-BF2A-C5E5597C28F3}" dt="2024-05-31T12:03:41.381" v="2699" actId="1035"/>
          <ac:spMkLst>
            <pc:docMk/>
            <pc:sldMk cId="3161485985" sldId="258"/>
            <ac:spMk id="45" creationId="{A0714277-A2B8-E992-8C2B-A4A02A615F68}"/>
          </ac:spMkLst>
        </pc:spChg>
        <pc:spChg chg="add mod">
          <ac:chgData name="Umar Adekola" userId="46b11371e31da655" providerId="LiveId" clId="{4743344B-E224-40E9-BF2A-C5E5597C28F3}" dt="2024-05-31T12:04:06.815" v="2712" actId="1035"/>
          <ac:spMkLst>
            <pc:docMk/>
            <pc:sldMk cId="3161485985" sldId="258"/>
            <ac:spMk id="46" creationId="{B8072FC6-2D9C-1E3B-4469-EA7DF4268388}"/>
          </ac:spMkLst>
        </pc:spChg>
        <pc:spChg chg="add mod">
          <ac:chgData name="Umar Adekola" userId="46b11371e31da655" providerId="LiveId" clId="{4743344B-E224-40E9-BF2A-C5E5597C28F3}" dt="2024-05-31T12:03:50.109" v="2704" actId="1035"/>
          <ac:spMkLst>
            <pc:docMk/>
            <pc:sldMk cId="3161485985" sldId="258"/>
            <ac:spMk id="47" creationId="{4463F0E7-65AF-5C75-F37D-6CE471A92F7E}"/>
          </ac:spMkLst>
        </pc:spChg>
        <pc:spChg chg="add mod">
          <ac:chgData name="Umar Adekola" userId="46b11371e31da655" providerId="LiveId" clId="{4743344B-E224-40E9-BF2A-C5E5597C28F3}" dt="2024-05-31T12:04:13.219" v="2715" actId="1038"/>
          <ac:spMkLst>
            <pc:docMk/>
            <pc:sldMk cId="3161485985" sldId="258"/>
            <ac:spMk id="48" creationId="{5F9AA43E-67EC-1FEC-DEBF-A4E4FAF53AEE}"/>
          </ac:spMkLst>
        </pc:spChg>
        <pc:spChg chg="add mod">
          <ac:chgData name="Umar Adekola" userId="46b11371e31da655" providerId="LiveId" clId="{4743344B-E224-40E9-BF2A-C5E5597C28F3}" dt="2024-05-31T12:00:38.417" v="2644" actId="1037"/>
          <ac:spMkLst>
            <pc:docMk/>
            <pc:sldMk cId="3161485985" sldId="258"/>
            <ac:spMk id="49" creationId="{58F7FFF8-6C7B-8AA0-8BE7-BE24469C6223}"/>
          </ac:spMkLst>
        </pc:spChg>
        <pc:spChg chg="add mod">
          <ac:chgData name="Umar Adekola" userId="46b11371e31da655" providerId="LiveId" clId="{4743344B-E224-40E9-BF2A-C5E5597C28F3}" dt="2024-05-31T12:03:55.876" v="2711" actId="1035"/>
          <ac:spMkLst>
            <pc:docMk/>
            <pc:sldMk cId="3161485985" sldId="258"/>
            <ac:spMk id="50" creationId="{BB01725E-B07E-ED78-2939-6680571E9544}"/>
          </ac:spMkLst>
        </pc:spChg>
        <pc:spChg chg="add mod">
          <ac:chgData name="Umar Adekola" userId="46b11371e31da655" providerId="LiveId" clId="{4743344B-E224-40E9-BF2A-C5E5597C28F3}" dt="2024-05-31T12:11:01.695" v="2778" actId="1036"/>
          <ac:spMkLst>
            <pc:docMk/>
            <pc:sldMk cId="3161485985" sldId="258"/>
            <ac:spMk id="51" creationId="{73775F42-17F4-3363-3D64-AA8C6DED0769}"/>
          </ac:spMkLst>
        </pc:spChg>
        <pc:spChg chg="add mod">
          <ac:chgData name="Umar Adekola" userId="46b11371e31da655" providerId="LiveId" clId="{4743344B-E224-40E9-BF2A-C5E5597C28F3}" dt="2024-05-31T12:24:36.322" v="2804" actId="1035"/>
          <ac:spMkLst>
            <pc:docMk/>
            <pc:sldMk cId="3161485985" sldId="258"/>
            <ac:spMk id="52" creationId="{C756B58E-6653-582F-3D12-EEA4C16E88D8}"/>
          </ac:spMkLst>
        </pc:spChg>
        <pc:spChg chg="add mod">
          <ac:chgData name="Umar Adekola" userId="46b11371e31da655" providerId="LiveId" clId="{4743344B-E224-40E9-BF2A-C5E5597C28F3}" dt="2024-05-31T12:26:22.690" v="2905" actId="1036"/>
          <ac:spMkLst>
            <pc:docMk/>
            <pc:sldMk cId="3161485985" sldId="258"/>
            <ac:spMk id="53" creationId="{2DBBA6A6-AE38-F127-D384-3847DC60327F}"/>
          </ac:spMkLst>
        </pc:spChg>
        <pc:picChg chg="add mod">
          <ac:chgData name="Umar Adekola" userId="46b11371e31da655" providerId="LiveId" clId="{4743344B-E224-40E9-BF2A-C5E5597C28F3}" dt="2024-05-31T11:39:00.746" v="2319" actId="1036"/>
          <ac:picMkLst>
            <pc:docMk/>
            <pc:sldMk cId="3161485985" sldId="258"/>
            <ac:picMk id="6" creationId="{1D5C1810-C021-C328-7598-5FC682818386}"/>
          </ac:picMkLst>
        </pc:picChg>
        <pc:picChg chg="add mod">
          <ac:chgData name="Umar Adekola" userId="46b11371e31da655" providerId="LiveId" clId="{4743344B-E224-40E9-BF2A-C5E5597C28F3}" dt="2024-05-31T11:39:08.274" v="2322" actId="1036"/>
          <ac:picMkLst>
            <pc:docMk/>
            <pc:sldMk cId="3161485985" sldId="258"/>
            <ac:picMk id="9" creationId="{8D7CC266-48B9-5774-26B2-AAEDE0AC6971}"/>
          </ac:picMkLst>
        </pc:picChg>
        <pc:picChg chg="add mod">
          <ac:chgData name="Umar Adekola" userId="46b11371e31da655" providerId="LiveId" clId="{4743344B-E224-40E9-BF2A-C5E5597C28F3}" dt="2024-05-31T11:54:01.707" v="2536" actId="1076"/>
          <ac:picMkLst>
            <pc:docMk/>
            <pc:sldMk cId="3161485985" sldId="258"/>
            <ac:picMk id="13" creationId="{C2584DC8-BA53-2C80-CA89-A31E7BCA49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BD265-BFD2-48A7-8E4D-435E65C2C9B5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624BA-57E6-4A0B-8E7F-1B418070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624BA-57E6-4A0B-8E7F-1B4180705E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1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624BA-57E6-4A0B-8E7F-1B4180705E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624BA-57E6-4A0B-8E7F-1B4180705E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9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9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9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8159050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5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2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6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4453468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4453468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6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69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755427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755427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649116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76726F-C10D-4B10-8B6F-4C72B9B26693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D01AC-EB08-4231-BDFA-6C93FA86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jp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microsoft.com/office/2007/relationships/hdphoto" Target="../media/hdphoto1.wdp"/><Relationship Id="rId3" Type="http://schemas.openxmlformats.org/officeDocument/2006/relationships/image" Target="../media/image50.jpg"/><Relationship Id="rId21" Type="http://schemas.openxmlformats.org/officeDocument/2006/relationships/image" Target="../media/image66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sv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7.png"/><Relationship Id="rId18" Type="http://schemas.openxmlformats.org/officeDocument/2006/relationships/image" Target="../media/image82.svg"/><Relationship Id="rId26" Type="http://schemas.openxmlformats.org/officeDocument/2006/relationships/image" Target="../media/image90.svg"/><Relationship Id="rId3" Type="http://schemas.openxmlformats.org/officeDocument/2006/relationships/image" Target="../media/image67.jpg"/><Relationship Id="rId21" Type="http://schemas.openxmlformats.org/officeDocument/2006/relationships/image" Target="../media/image85.png"/><Relationship Id="rId7" Type="http://schemas.openxmlformats.org/officeDocument/2006/relationships/image" Target="../media/image71.sv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svg"/><Relationship Id="rId20" Type="http://schemas.openxmlformats.org/officeDocument/2006/relationships/image" Target="../media/image8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svg"/><Relationship Id="rId5" Type="http://schemas.openxmlformats.org/officeDocument/2006/relationships/image" Target="../media/image69.sv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jp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Relationship Id="rId14" Type="http://schemas.openxmlformats.org/officeDocument/2006/relationships/image" Target="../media/image78.svg"/><Relationship Id="rId22" Type="http://schemas.openxmlformats.org/officeDocument/2006/relationships/image" Target="../media/image8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flyer with a city landscape&#10;&#10;Description automatically generated">
            <a:extLst>
              <a:ext uri="{FF2B5EF4-FFF2-40B4-BE49-F238E27FC236}">
                <a16:creationId xmlns:a16="http://schemas.microsoft.com/office/drawing/2014/main" id="{34BF3A7B-7EF3-0701-2466-D0C5ACAF6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6371" y="-24920"/>
            <a:ext cx="6837902" cy="12191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D37D7BC0-E2D3-F483-2C19-0527A655DAF7}"/>
              </a:ext>
            </a:extLst>
          </p:cNvPr>
          <p:cNvSpPr/>
          <p:nvPr/>
        </p:nvSpPr>
        <p:spPr>
          <a:xfrm>
            <a:off x="18088" y="2291430"/>
            <a:ext cx="6837902" cy="8791894"/>
          </a:xfrm>
          <a:prstGeom prst="rect">
            <a:avLst/>
          </a:prstGeom>
          <a:solidFill>
            <a:srgbClr val="112A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9BE904F-6DFF-D0CA-47A7-94C976C93911}"/>
              </a:ext>
            </a:extLst>
          </p:cNvPr>
          <p:cNvSpPr/>
          <p:nvPr/>
        </p:nvSpPr>
        <p:spPr>
          <a:xfrm rot="2336503">
            <a:off x="-6670146" y="4205794"/>
            <a:ext cx="14917" cy="6273"/>
          </a:xfrm>
          <a:custGeom>
            <a:avLst/>
            <a:gdLst>
              <a:gd name="connsiteX0" fmla="*/ 0 w 14917"/>
              <a:gd name="connsiteY0" fmla="*/ 0 h 6273"/>
              <a:gd name="connsiteX1" fmla="*/ 14917 w 14917"/>
              <a:gd name="connsiteY1" fmla="*/ 6273 h 6273"/>
              <a:gd name="connsiteX2" fmla="*/ 3174 w 14917"/>
              <a:gd name="connsiteY2" fmla="*/ 3665 h 6273"/>
              <a:gd name="connsiteX3" fmla="*/ 0 w 14917"/>
              <a:gd name="connsiteY3" fmla="*/ 0 h 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17" h="6273">
                <a:moveTo>
                  <a:pt x="0" y="0"/>
                </a:moveTo>
                <a:lnTo>
                  <a:pt x="14917" y="6273"/>
                </a:lnTo>
                <a:lnTo>
                  <a:pt x="3174" y="3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23924C-65C9-6BCF-F8BE-8737DDF13620}"/>
              </a:ext>
            </a:extLst>
          </p:cNvPr>
          <p:cNvSpPr/>
          <p:nvPr/>
        </p:nvSpPr>
        <p:spPr>
          <a:xfrm rot="2336503">
            <a:off x="-3517921" y="4199966"/>
            <a:ext cx="6698" cy="35473"/>
          </a:xfrm>
          <a:custGeom>
            <a:avLst/>
            <a:gdLst>
              <a:gd name="connsiteX0" fmla="*/ 0 w 6698"/>
              <a:gd name="connsiteY0" fmla="*/ 0 h 35473"/>
              <a:gd name="connsiteX1" fmla="*/ 6697 w 6698"/>
              <a:gd name="connsiteY1" fmla="*/ 8889 h 35473"/>
              <a:gd name="connsiteX2" fmla="*/ 6698 w 6698"/>
              <a:gd name="connsiteY2" fmla="*/ 35473 h 35473"/>
              <a:gd name="connsiteX3" fmla="*/ 0 w 6698"/>
              <a:gd name="connsiteY3" fmla="*/ 0 h 3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8" h="35473">
                <a:moveTo>
                  <a:pt x="0" y="0"/>
                </a:moveTo>
                <a:lnTo>
                  <a:pt x="6697" y="8889"/>
                </a:lnTo>
                <a:lnTo>
                  <a:pt x="6698" y="354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1042FF0-0F48-9331-C98B-17811BDF0567}"/>
              </a:ext>
            </a:extLst>
          </p:cNvPr>
          <p:cNvSpPr/>
          <p:nvPr/>
        </p:nvSpPr>
        <p:spPr>
          <a:xfrm>
            <a:off x="49201" y="111505"/>
            <a:ext cx="28000" cy="194553"/>
          </a:xfrm>
          <a:custGeom>
            <a:avLst/>
            <a:gdLst>
              <a:gd name="connsiteX0" fmla="*/ 0 w 28000"/>
              <a:gd name="connsiteY0" fmla="*/ 0 h 194553"/>
              <a:gd name="connsiteX1" fmla="*/ 28000 w 28000"/>
              <a:gd name="connsiteY1" fmla="*/ 0 h 194553"/>
              <a:gd name="connsiteX2" fmla="*/ 28000 w 28000"/>
              <a:gd name="connsiteY2" fmla="*/ 194553 h 194553"/>
              <a:gd name="connsiteX3" fmla="*/ 0 w 28000"/>
              <a:gd name="connsiteY3" fmla="*/ 194553 h 194553"/>
              <a:gd name="connsiteX4" fmla="*/ 0 w 28000"/>
              <a:gd name="connsiteY4" fmla="*/ 0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00" h="194553">
                <a:moveTo>
                  <a:pt x="0" y="0"/>
                </a:moveTo>
                <a:lnTo>
                  <a:pt x="28000" y="0"/>
                </a:lnTo>
                <a:lnTo>
                  <a:pt x="28000" y="194553"/>
                </a:lnTo>
                <a:lnTo>
                  <a:pt x="0" y="1945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8E4F886-E885-D392-2BBB-FE5C01AA68A7}"/>
              </a:ext>
            </a:extLst>
          </p:cNvPr>
          <p:cNvSpPr/>
          <p:nvPr/>
        </p:nvSpPr>
        <p:spPr>
          <a:xfrm>
            <a:off x="71707" y="-7685"/>
            <a:ext cx="6956254" cy="5445536"/>
          </a:xfrm>
          <a:custGeom>
            <a:avLst/>
            <a:gdLst>
              <a:gd name="connsiteX0" fmla="*/ 28000 w 6944403"/>
              <a:gd name="connsiteY0" fmla="*/ 0 h 5394830"/>
              <a:gd name="connsiteX1" fmla="*/ 6944403 w 6944403"/>
              <a:gd name="connsiteY1" fmla="*/ 0 h 5394830"/>
              <a:gd name="connsiteX2" fmla="*/ 6928443 w 6944403"/>
              <a:gd name="connsiteY2" fmla="*/ 19749 h 5394830"/>
              <a:gd name="connsiteX3" fmla="*/ 6886000 w 6944403"/>
              <a:gd name="connsiteY3" fmla="*/ 19748 h 5394830"/>
              <a:gd name="connsiteX4" fmla="*/ 6886000 w 6944403"/>
              <a:gd name="connsiteY4" fmla="*/ 72270 h 5394830"/>
              <a:gd name="connsiteX5" fmla="*/ 3523972 w 6944403"/>
              <a:gd name="connsiteY5" fmla="*/ 4232675 h 5394830"/>
              <a:gd name="connsiteX6" fmla="*/ 3524350 w 6944403"/>
              <a:gd name="connsiteY6" fmla="*/ 4221552 h 5394830"/>
              <a:gd name="connsiteX7" fmla="*/ 3507264 w 6944403"/>
              <a:gd name="connsiteY7" fmla="*/ 4253352 h 5394830"/>
              <a:gd name="connsiteX8" fmla="*/ 2844527 w 6944403"/>
              <a:gd name="connsiteY8" fmla="*/ 5073468 h 5394830"/>
              <a:gd name="connsiteX9" fmla="*/ 2808302 w 6944403"/>
              <a:gd name="connsiteY9" fmla="*/ 5101511 h 5394830"/>
              <a:gd name="connsiteX10" fmla="*/ 1502747 w 6944403"/>
              <a:gd name="connsiteY10" fmla="*/ 5321500 h 5394830"/>
              <a:gd name="connsiteX11" fmla="*/ 1397433 w 6944403"/>
              <a:gd name="connsiteY11" fmla="*/ 5281341 h 5394830"/>
              <a:gd name="connsiteX12" fmla="*/ 1168677 w 6944403"/>
              <a:gd name="connsiteY12" fmla="*/ 5160781 h 5394830"/>
              <a:gd name="connsiteX13" fmla="*/ 1079907 w 6944403"/>
              <a:gd name="connsiteY13" fmla="*/ 5101511 h 5394830"/>
              <a:gd name="connsiteX14" fmla="*/ 1030632 w 6944403"/>
              <a:gd name="connsiteY14" fmla="*/ 5063364 h 5394830"/>
              <a:gd name="connsiteX15" fmla="*/ 371519 w 6944403"/>
              <a:gd name="connsiteY15" fmla="*/ 4235806 h 5394830"/>
              <a:gd name="connsiteX16" fmla="*/ 363860 w 6944403"/>
              <a:gd name="connsiteY16" fmla="*/ 4221551 h 5394830"/>
              <a:gd name="connsiteX17" fmla="*/ 364025 w 6944403"/>
              <a:gd name="connsiteY17" fmla="*/ 4226397 h 5394830"/>
              <a:gd name="connsiteX18" fmla="*/ 28000 w 6944403"/>
              <a:gd name="connsiteY18" fmla="*/ 3804496 h 5394830"/>
              <a:gd name="connsiteX19" fmla="*/ 0 w 6944403"/>
              <a:gd name="connsiteY19" fmla="*/ 3769340 h 5394830"/>
              <a:gd name="connsiteX20" fmla="*/ 0 w 6944403"/>
              <a:gd name="connsiteY20" fmla="*/ 19749 h 5394830"/>
              <a:gd name="connsiteX21" fmla="*/ 28000 w 6944403"/>
              <a:gd name="connsiteY21" fmla="*/ 19749 h 5394830"/>
              <a:gd name="connsiteX22" fmla="*/ 28000 w 6944403"/>
              <a:gd name="connsiteY22" fmla="*/ 0 h 53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44403" h="5394830">
                <a:moveTo>
                  <a:pt x="28000" y="0"/>
                </a:moveTo>
                <a:lnTo>
                  <a:pt x="6944403" y="0"/>
                </a:lnTo>
                <a:lnTo>
                  <a:pt x="6928443" y="19749"/>
                </a:lnTo>
                <a:lnTo>
                  <a:pt x="6886000" y="19748"/>
                </a:lnTo>
                <a:lnTo>
                  <a:pt x="6886000" y="72270"/>
                </a:lnTo>
                <a:lnTo>
                  <a:pt x="3523972" y="4232675"/>
                </a:lnTo>
                <a:lnTo>
                  <a:pt x="3524350" y="4221552"/>
                </a:lnTo>
                <a:lnTo>
                  <a:pt x="3507264" y="4253352"/>
                </a:lnTo>
                <a:lnTo>
                  <a:pt x="2844527" y="5073468"/>
                </a:lnTo>
                <a:lnTo>
                  <a:pt x="2808302" y="5101511"/>
                </a:lnTo>
                <a:cubicBezTo>
                  <a:pt x="2400894" y="5394830"/>
                  <a:pt x="1937932" y="5468160"/>
                  <a:pt x="1502747" y="5321500"/>
                </a:cubicBezTo>
                <a:lnTo>
                  <a:pt x="1397433" y="5281341"/>
                </a:lnTo>
                <a:lnTo>
                  <a:pt x="1168677" y="5160781"/>
                </a:lnTo>
                <a:lnTo>
                  <a:pt x="1079907" y="5101511"/>
                </a:lnTo>
                <a:lnTo>
                  <a:pt x="1030632" y="5063364"/>
                </a:lnTo>
                <a:lnTo>
                  <a:pt x="371519" y="4235806"/>
                </a:lnTo>
                <a:lnTo>
                  <a:pt x="363860" y="4221551"/>
                </a:lnTo>
                <a:lnTo>
                  <a:pt x="364025" y="4226397"/>
                </a:lnTo>
                <a:lnTo>
                  <a:pt x="28000" y="3804496"/>
                </a:lnTo>
                <a:lnTo>
                  <a:pt x="0" y="3769340"/>
                </a:lnTo>
                <a:lnTo>
                  <a:pt x="0" y="19749"/>
                </a:lnTo>
                <a:lnTo>
                  <a:pt x="28000" y="19749"/>
                </a:lnTo>
                <a:lnTo>
                  <a:pt x="280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27AE6E9-214C-515A-F9DF-DA8ACAA5D2D9}"/>
              </a:ext>
            </a:extLst>
          </p:cNvPr>
          <p:cNvSpPr/>
          <p:nvPr/>
        </p:nvSpPr>
        <p:spPr>
          <a:xfrm>
            <a:off x="24914" y="44566"/>
            <a:ext cx="6544124" cy="4899499"/>
          </a:xfrm>
          <a:custGeom>
            <a:avLst/>
            <a:gdLst>
              <a:gd name="connsiteX0" fmla="*/ 0 w 6544124"/>
              <a:gd name="connsiteY0" fmla="*/ 0 h 4899499"/>
              <a:gd name="connsiteX1" fmla="*/ 6544124 w 6544124"/>
              <a:gd name="connsiteY1" fmla="*/ 0 h 4899499"/>
              <a:gd name="connsiteX2" fmla="*/ 3523972 w 6544124"/>
              <a:gd name="connsiteY2" fmla="*/ 3737344 h 4899499"/>
              <a:gd name="connsiteX3" fmla="*/ 3524350 w 6544124"/>
              <a:gd name="connsiteY3" fmla="*/ 3726221 h 4899499"/>
              <a:gd name="connsiteX4" fmla="*/ 3507264 w 6544124"/>
              <a:gd name="connsiteY4" fmla="*/ 3758021 h 4899499"/>
              <a:gd name="connsiteX5" fmla="*/ 2844527 w 6544124"/>
              <a:gd name="connsiteY5" fmla="*/ 4578137 h 4899499"/>
              <a:gd name="connsiteX6" fmla="*/ 2808302 w 6544124"/>
              <a:gd name="connsiteY6" fmla="*/ 4606180 h 4899499"/>
              <a:gd name="connsiteX7" fmla="*/ 1502747 w 6544124"/>
              <a:gd name="connsiteY7" fmla="*/ 4826169 h 4899499"/>
              <a:gd name="connsiteX8" fmla="*/ 1397433 w 6544124"/>
              <a:gd name="connsiteY8" fmla="*/ 4786010 h 4899499"/>
              <a:gd name="connsiteX9" fmla="*/ 1168677 w 6544124"/>
              <a:gd name="connsiteY9" fmla="*/ 4665450 h 4899499"/>
              <a:gd name="connsiteX10" fmla="*/ 1079907 w 6544124"/>
              <a:gd name="connsiteY10" fmla="*/ 4606180 h 4899499"/>
              <a:gd name="connsiteX11" fmla="*/ 1030632 w 6544124"/>
              <a:gd name="connsiteY11" fmla="*/ 4568033 h 4899499"/>
              <a:gd name="connsiteX12" fmla="*/ 371519 w 6544124"/>
              <a:gd name="connsiteY12" fmla="*/ 3740475 h 4899499"/>
              <a:gd name="connsiteX13" fmla="*/ 363860 w 6544124"/>
              <a:gd name="connsiteY13" fmla="*/ 3726220 h 4899499"/>
              <a:gd name="connsiteX14" fmla="*/ 364025 w 6544124"/>
              <a:gd name="connsiteY14" fmla="*/ 3731066 h 4899499"/>
              <a:gd name="connsiteX15" fmla="*/ 28000 w 6544124"/>
              <a:gd name="connsiteY15" fmla="*/ 3309165 h 4899499"/>
              <a:gd name="connsiteX16" fmla="*/ 0 w 6544124"/>
              <a:gd name="connsiteY16" fmla="*/ 3274009 h 4899499"/>
              <a:gd name="connsiteX17" fmla="*/ 0 w 6544124"/>
              <a:gd name="connsiteY17" fmla="*/ 0 h 489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44124" h="4899499">
                <a:moveTo>
                  <a:pt x="0" y="0"/>
                </a:moveTo>
                <a:lnTo>
                  <a:pt x="6544124" y="0"/>
                </a:lnTo>
                <a:lnTo>
                  <a:pt x="3523972" y="3737344"/>
                </a:lnTo>
                <a:lnTo>
                  <a:pt x="3524350" y="3726221"/>
                </a:lnTo>
                <a:lnTo>
                  <a:pt x="3507264" y="3758021"/>
                </a:lnTo>
                <a:lnTo>
                  <a:pt x="2844527" y="4578137"/>
                </a:lnTo>
                <a:lnTo>
                  <a:pt x="2808302" y="4606180"/>
                </a:lnTo>
                <a:cubicBezTo>
                  <a:pt x="2400894" y="4899499"/>
                  <a:pt x="1937932" y="4972829"/>
                  <a:pt x="1502747" y="4826169"/>
                </a:cubicBezTo>
                <a:lnTo>
                  <a:pt x="1397433" y="4786010"/>
                </a:lnTo>
                <a:lnTo>
                  <a:pt x="1168677" y="4665450"/>
                </a:lnTo>
                <a:lnTo>
                  <a:pt x="1079907" y="4606180"/>
                </a:lnTo>
                <a:lnTo>
                  <a:pt x="1030632" y="4568033"/>
                </a:lnTo>
                <a:lnTo>
                  <a:pt x="371519" y="3740475"/>
                </a:lnTo>
                <a:lnTo>
                  <a:pt x="363860" y="3726220"/>
                </a:lnTo>
                <a:lnTo>
                  <a:pt x="364025" y="3731066"/>
                </a:lnTo>
                <a:lnTo>
                  <a:pt x="28000" y="3309165"/>
                </a:lnTo>
                <a:lnTo>
                  <a:pt x="0" y="3274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71" t="-11417" r="-11559" b="-1450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FDC3655-3C48-A019-A063-E5ADA5DA7DD5}"/>
              </a:ext>
            </a:extLst>
          </p:cNvPr>
          <p:cNvSpPr/>
          <p:nvPr/>
        </p:nvSpPr>
        <p:spPr>
          <a:xfrm>
            <a:off x="4998647" y="54610"/>
            <a:ext cx="1946337" cy="2687300"/>
          </a:xfrm>
          <a:custGeom>
            <a:avLst/>
            <a:gdLst>
              <a:gd name="connsiteX0" fmla="*/ 1876443 w 1979316"/>
              <a:gd name="connsiteY0" fmla="*/ 807836 h 2687300"/>
              <a:gd name="connsiteX1" fmla="*/ 1876443 w 1979316"/>
              <a:gd name="connsiteY1" fmla="*/ 2687300 h 2687300"/>
              <a:gd name="connsiteX2" fmla="*/ 1637104 w 1979316"/>
              <a:gd name="connsiteY2" fmla="*/ 2687300 h 2687300"/>
              <a:gd name="connsiteX3" fmla="*/ 1979316 w 1979316"/>
              <a:gd name="connsiteY3" fmla="*/ 0 h 2687300"/>
              <a:gd name="connsiteX4" fmla="*/ 1897244 w 1979316"/>
              <a:gd name="connsiteY4" fmla="*/ 644491 h 2687300"/>
              <a:gd name="connsiteX5" fmla="*/ 1637104 w 1979316"/>
              <a:gd name="connsiteY5" fmla="*/ 2687300 h 2687300"/>
              <a:gd name="connsiteX6" fmla="*/ 319197 w 1979316"/>
              <a:gd name="connsiteY6" fmla="*/ 2687300 h 2687300"/>
              <a:gd name="connsiteX7" fmla="*/ 5478 w 1979316"/>
              <a:gd name="connsiteY7" fmla="*/ 2479353 h 2687300"/>
              <a:gd name="connsiteX8" fmla="*/ 0 w 1979316"/>
              <a:gd name="connsiteY8" fmla="*/ 2461704 h 2687300"/>
              <a:gd name="connsiteX9" fmla="*/ 1461117 w 1979316"/>
              <a:gd name="connsiteY9" fmla="*/ 644491 h 268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316" h="2687300">
                <a:moveTo>
                  <a:pt x="1876443" y="807836"/>
                </a:moveTo>
                <a:lnTo>
                  <a:pt x="1876443" y="2687300"/>
                </a:lnTo>
                <a:lnTo>
                  <a:pt x="1637104" y="2687300"/>
                </a:lnTo>
                <a:close/>
                <a:moveTo>
                  <a:pt x="1979316" y="0"/>
                </a:moveTo>
                <a:lnTo>
                  <a:pt x="1897244" y="644491"/>
                </a:lnTo>
                <a:lnTo>
                  <a:pt x="1637104" y="2687300"/>
                </a:lnTo>
                <a:lnTo>
                  <a:pt x="319197" y="2687300"/>
                </a:lnTo>
                <a:cubicBezTo>
                  <a:pt x="178168" y="2687300"/>
                  <a:pt x="57165" y="2601555"/>
                  <a:pt x="5478" y="2479353"/>
                </a:cubicBezTo>
                <a:lnTo>
                  <a:pt x="0" y="2461704"/>
                </a:lnTo>
                <a:lnTo>
                  <a:pt x="1461117" y="644491"/>
                </a:lnTo>
                <a:close/>
              </a:path>
            </a:pathLst>
          </a:custGeom>
          <a:gradFill>
            <a:gsLst>
              <a:gs pos="0">
                <a:srgbClr val="FCB642"/>
              </a:gs>
              <a:gs pos="100000">
                <a:srgbClr val="FBEB35"/>
              </a:gs>
            </a:gsLst>
            <a:lin ang="10800000" scaled="1"/>
          </a:gradFill>
          <a:ln>
            <a:solidFill>
              <a:srgbClr val="FDB7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2D1F618-738B-E77C-B2E0-27D37FA540BD}"/>
              </a:ext>
            </a:extLst>
          </p:cNvPr>
          <p:cNvSpPr/>
          <p:nvPr/>
        </p:nvSpPr>
        <p:spPr>
          <a:xfrm>
            <a:off x="5425295" y="1487483"/>
            <a:ext cx="1420853" cy="1234972"/>
          </a:xfrm>
          <a:prstGeom prst="rect">
            <a:avLst/>
          </a:prstGeom>
          <a:blipFill>
            <a:blip r:embed="rId4"/>
            <a:stretch>
              <a:fillRect l="-11871" t="-11417" r="-11559" b="-1450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C18DF8E-C2F7-2FEE-6254-44FE54FB1B8D}"/>
              </a:ext>
            </a:extLst>
          </p:cNvPr>
          <p:cNvSpPr/>
          <p:nvPr/>
        </p:nvSpPr>
        <p:spPr>
          <a:xfrm>
            <a:off x="2217907" y="10603158"/>
            <a:ext cx="4641072" cy="1575871"/>
          </a:xfrm>
          <a:custGeom>
            <a:avLst/>
            <a:gdLst>
              <a:gd name="connsiteX0" fmla="*/ 1342418 w 4511512"/>
              <a:gd name="connsiteY0" fmla="*/ 1569268 h 1575871"/>
              <a:gd name="connsiteX1" fmla="*/ 1342418 w 4511512"/>
              <a:gd name="connsiteY1" fmla="*/ 1569398 h 1575871"/>
              <a:gd name="connsiteX2" fmla="*/ 1695647 w 4511512"/>
              <a:gd name="connsiteY2" fmla="*/ 1569398 h 1575871"/>
              <a:gd name="connsiteX3" fmla="*/ 1695647 w 4511512"/>
              <a:gd name="connsiteY3" fmla="*/ 1569268 h 1575871"/>
              <a:gd name="connsiteX4" fmla="*/ 3100877 w 4511512"/>
              <a:gd name="connsiteY4" fmla="*/ 1095946 h 1575871"/>
              <a:gd name="connsiteX5" fmla="*/ 3096723 w 4511512"/>
              <a:gd name="connsiteY5" fmla="*/ 1115221 h 1575871"/>
              <a:gd name="connsiteX6" fmla="*/ 3100877 w 4511512"/>
              <a:gd name="connsiteY6" fmla="*/ 1115221 h 1575871"/>
              <a:gd name="connsiteX7" fmla="*/ 3103937 w 4511512"/>
              <a:gd name="connsiteY7" fmla="*/ 226533 h 1575871"/>
              <a:gd name="connsiteX8" fmla="*/ 3100877 w 4511512"/>
              <a:gd name="connsiteY8" fmla="*/ 265733 h 1575871"/>
              <a:gd name="connsiteX9" fmla="*/ 3100877 w 4511512"/>
              <a:gd name="connsiteY9" fmla="*/ 343553 h 1575871"/>
              <a:gd name="connsiteX10" fmla="*/ 3106857 w 4511512"/>
              <a:gd name="connsiteY10" fmla="*/ 235824 h 1575871"/>
              <a:gd name="connsiteX11" fmla="*/ 3099325 w 4511512"/>
              <a:gd name="connsiteY11" fmla="*/ 137813 h 1575871"/>
              <a:gd name="connsiteX12" fmla="*/ 3106834 w 4511512"/>
              <a:gd name="connsiteY12" fmla="*/ 189366 h 1575871"/>
              <a:gd name="connsiteX13" fmla="*/ 3103961 w 4511512"/>
              <a:gd name="connsiteY13" fmla="*/ 143898 h 1575871"/>
              <a:gd name="connsiteX14" fmla="*/ 2982596 w 4511512"/>
              <a:gd name="connsiteY14" fmla="*/ 74240 h 1575871"/>
              <a:gd name="connsiteX15" fmla="*/ 3014966 w 4511512"/>
              <a:gd name="connsiteY15" fmla="*/ 82510 h 1575871"/>
              <a:gd name="connsiteX16" fmla="*/ 3006905 w 4511512"/>
              <a:gd name="connsiteY16" fmla="*/ 79222 h 1575871"/>
              <a:gd name="connsiteX17" fmla="*/ 2879315 w 4511512"/>
              <a:gd name="connsiteY17" fmla="*/ 58175 h 1575871"/>
              <a:gd name="connsiteX18" fmla="*/ 2962659 w 4511512"/>
              <a:gd name="connsiteY18" fmla="*/ 70154 h 1575871"/>
              <a:gd name="connsiteX19" fmla="*/ 2951433 w 4511512"/>
              <a:gd name="connsiteY19" fmla="*/ 67854 h 1575871"/>
              <a:gd name="connsiteX20" fmla="*/ 1917847 w 4511512"/>
              <a:gd name="connsiteY20" fmla="*/ 390 h 1575871"/>
              <a:gd name="connsiteX21" fmla="*/ 2253216 w 4511512"/>
              <a:gd name="connsiteY21" fmla="*/ 6969 h 1575871"/>
              <a:gd name="connsiteX22" fmla="*/ 2568597 w 4511512"/>
              <a:gd name="connsiteY22" fmla="*/ 27892 h 1575871"/>
              <a:gd name="connsiteX23" fmla="*/ 2568607 w 4511512"/>
              <a:gd name="connsiteY23" fmla="*/ 27893 h 1575871"/>
              <a:gd name="connsiteX24" fmla="*/ 2685413 w 4511512"/>
              <a:gd name="connsiteY24" fmla="*/ 38620 h 1575871"/>
              <a:gd name="connsiteX25" fmla="*/ 2568608 w 4511512"/>
              <a:gd name="connsiteY25" fmla="*/ 27893 h 1575871"/>
              <a:gd name="connsiteX26" fmla="*/ 2568597 w 4511512"/>
              <a:gd name="connsiteY26" fmla="*/ 27892 h 1575871"/>
              <a:gd name="connsiteX27" fmla="*/ 2390371 w 4511512"/>
              <a:gd name="connsiteY27" fmla="*/ 14924 h 1575871"/>
              <a:gd name="connsiteX28" fmla="*/ 4511512 w 4511512"/>
              <a:gd name="connsiteY28" fmla="*/ 14924 h 1575871"/>
              <a:gd name="connsiteX29" fmla="*/ 4511512 w 4511512"/>
              <a:gd name="connsiteY29" fmla="*/ 1569213 h 1575871"/>
              <a:gd name="connsiteX30" fmla="*/ 3500128 w 4511512"/>
              <a:gd name="connsiteY30" fmla="*/ 1569213 h 1575871"/>
              <a:gd name="connsiteX31" fmla="*/ 3500128 w 4511512"/>
              <a:gd name="connsiteY31" fmla="*/ 1575871 h 1575871"/>
              <a:gd name="connsiteX32" fmla="*/ 1945534 w 4511512"/>
              <a:gd name="connsiteY32" fmla="*/ 1575871 h 1575871"/>
              <a:gd name="connsiteX33" fmla="*/ 1695647 w 4511512"/>
              <a:gd name="connsiteY33" fmla="*/ 1575871 h 1575871"/>
              <a:gd name="connsiteX34" fmla="*/ 0 w 4511512"/>
              <a:gd name="connsiteY34" fmla="*/ 1575871 h 1575871"/>
              <a:gd name="connsiteX35" fmla="*/ 936570 w 4511512"/>
              <a:gd name="connsiteY35" fmla="*/ 458355 h 1575871"/>
              <a:gd name="connsiteX36" fmla="*/ 943174 w 4511512"/>
              <a:gd name="connsiteY36" fmla="*/ 445684 h 1575871"/>
              <a:gd name="connsiteX37" fmla="*/ 1005411 w 4511512"/>
              <a:gd name="connsiteY37" fmla="*/ 347469 h 1575871"/>
              <a:gd name="connsiteX38" fmla="*/ 1019907 w 4511512"/>
              <a:gd name="connsiteY38" fmla="*/ 330976 h 1575871"/>
              <a:gd name="connsiteX39" fmla="*/ 1030534 w 4511512"/>
              <a:gd name="connsiteY39" fmla="*/ 315090 h 1575871"/>
              <a:gd name="connsiteX40" fmla="*/ 1049603 w 4511512"/>
              <a:gd name="connsiteY40" fmla="*/ 297190 h 1575871"/>
              <a:gd name="connsiteX41" fmla="*/ 1089807 w 4511512"/>
              <a:gd name="connsiteY41" fmla="*/ 251448 h 1575871"/>
              <a:gd name="connsiteX42" fmla="*/ 1156183 w 4511512"/>
              <a:gd name="connsiteY42" fmla="*/ 196313 h 1575871"/>
              <a:gd name="connsiteX43" fmla="*/ 1163859 w 4511512"/>
              <a:gd name="connsiteY43" fmla="*/ 189937 h 1575871"/>
              <a:gd name="connsiteX44" fmla="*/ 1255976 w 4511512"/>
              <a:gd name="connsiteY44" fmla="*/ 131330 h 1575871"/>
              <a:gd name="connsiteX45" fmla="*/ 1342418 w 4511512"/>
              <a:gd name="connsiteY45" fmla="*/ 89481 h 1575871"/>
              <a:gd name="connsiteX46" fmla="*/ 1369444 w 4511512"/>
              <a:gd name="connsiteY46" fmla="*/ 76397 h 1575871"/>
              <a:gd name="connsiteX47" fmla="*/ 1917847 w 4511512"/>
              <a:gd name="connsiteY47" fmla="*/ 390 h 15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11512" h="1575871">
                <a:moveTo>
                  <a:pt x="1342418" y="1569268"/>
                </a:moveTo>
                <a:lnTo>
                  <a:pt x="1342418" y="1569398"/>
                </a:lnTo>
                <a:lnTo>
                  <a:pt x="1695647" y="1569398"/>
                </a:lnTo>
                <a:lnTo>
                  <a:pt x="1695647" y="1569268"/>
                </a:lnTo>
                <a:close/>
                <a:moveTo>
                  <a:pt x="3100877" y="1095946"/>
                </a:moveTo>
                <a:lnTo>
                  <a:pt x="3096723" y="1115221"/>
                </a:lnTo>
                <a:lnTo>
                  <a:pt x="3100877" y="1115221"/>
                </a:lnTo>
                <a:close/>
                <a:moveTo>
                  <a:pt x="3103937" y="226533"/>
                </a:moveTo>
                <a:lnTo>
                  <a:pt x="3100877" y="265733"/>
                </a:lnTo>
                <a:lnTo>
                  <a:pt x="3100877" y="343553"/>
                </a:lnTo>
                <a:cubicBezTo>
                  <a:pt x="3100877" y="300566"/>
                  <a:pt x="3110298" y="265068"/>
                  <a:pt x="3106857" y="235824"/>
                </a:cubicBezTo>
                <a:close/>
                <a:moveTo>
                  <a:pt x="3099325" y="137813"/>
                </a:moveTo>
                <a:lnTo>
                  <a:pt x="3106834" y="189366"/>
                </a:lnTo>
                <a:lnTo>
                  <a:pt x="3103961" y="143898"/>
                </a:lnTo>
                <a:close/>
                <a:moveTo>
                  <a:pt x="2982596" y="74240"/>
                </a:moveTo>
                <a:lnTo>
                  <a:pt x="3014966" y="82510"/>
                </a:lnTo>
                <a:lnTo>
                  <a:pt x="3006905" y="79222"/>
                </a:lnTo>
                <a:close/>
                <a:moveTo>
                  <a:pt x="2879315" y="58175"/>
                </a:moveTo>
                <a:lnTo>
                  <a:pt x="2962659" y="70154"/>
                </a:lnTo>
                <a:lnTo>
                  <a:pt x="2951433" y="67854"/>
                </a:lnTo>
                <a:close/>
                <a:moveTo>
                  <a:pt x="1917847" y="390"/>
                </a:moveTo>
                <a:cubicBezTo>
                  <a:pt x="2027903" y="-1089"/>
                  <a:pt x="2142224" y="1744"/>
                  <a:pt x="2253216" y="6969"/>
                </a:cubicBezTo>
                <a:lnTo>
                  <a:pt x="2568597" y="27892"/>
                </a:lnTo>
                <a:lnTo>
                  <a:pt x="2568607" y="27893"/>
                </a:lnTo>
                <a:lnTo>
                  <a:pt x="2685413" y="38620"/>
                </a:lnTo>
                <a:lnTo>
                  <a:pt x="2568608" y="27893"/>
                </a:lnTo>
                <a:lnTo>
                  <a:pt x="2568597" y="27892"/>
                </a:lnTo>
                <a:lnTo>
                  <a:pt x="2390371" y="14924"/>
                </a:lnTo>
                <a:lnTo>
                  <a:pt x="4511512" y="14924"/>
                </a:lnTo>
                <a:lnTo>
                  <a:pt x="4511512" y="1569213"/>
                </a:lnTo>
                <a:lnTo>
                  <a:pt x="3500128" y="1569213"/>
                </a:lnTo>
                <a:lnTo>
                  <a:pt x="3500128" y="1575871"/>
                </a:lnTo>
                <a:lnTo>
                  <a:pt x="1945534" y="1575871"/>
                </a:lnTo>
                <a:lnTo>
                  <a:pt x="1695647" y="1575871"/>
                </a:lnTo>
                <a:lnTo>
                  <a:pt x="0" y="1575871"/>
                </a:lnTo>
                <a:lnTo>
                  <a:pt x="936570" y="458355"/>
                </a:lnTo>
                <a:lnTo>
                  <a:pt x="943174" y="445684"/>
                </a:lnTo>
                <a:cubicBezTo>
                  <a:pt x="961459" y="412870"/>
                  <a:pt x="981588" y="379987"/>
                  <a:pt x="1005411" y="347469"/>
                </a:cubicBezTo>
                <a:lnTo>
                  <a:pt x="1019907" y="330976"/>
                </a:lnTo>
                <a:lnTo>
                  <a:pt x="1030534" y="315090"/>
                </a:lnTo>
                <a:lnTo>
                  <a:pt x="1049603" y="297190"/>
                </a:lnTo>
                <a:lnTo>
                  <a:pt x="1089807" y="251448"/>
                </a:lnTo>
                <a:lnTo>
                  <a:pt x="1156183" y="196313"/>
                </a:lnTo>
                <a:lnTo>
                  <a:pt x="1163859" y="189937"/>
                </a:lnTo>
                <a:cubicBezTo>
                  <a:pt x="1191372" y="169875"/>
                  <a:pt x="1221895" y="150296"/>
                  <a:pt x="1255976" y="131330"/>
                </a:cubicBezTo>
                <a:lnTo>
                  <a:pt x="1342418" y="89481"/>
                </a:lnTo>
                <a:lnTo>
                  <a:pt x="1369444" y="76397"/>
                </a:lnTo>
                <a:cubicBezTo>
                  <a:pt x="1494682" y="23558"/>
                  <a:pt x="1697734" y="3348"/>
                  <a:pt x="1917847" y="390"/>
                </a:cubicBezTo>
                <a:close/>
              </a:path>
            </a:pathLst>
          </a:custGeom>
          <a:gradFill>
            <a:gsLst>
              <a:gs pos="0">
                <a:srgbClr val="FCB642"/>
              </a:gs>
              <a:gs pos="100000">
                <a:srgbClr val="FBEB35"/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954FC03-748C-C249-C014-A6FDCD5BC8A4}"/>
              </a:ext>
            </a:extLst>
          </p:cNvPr>
          <p:cNvSpPr/>
          <p:nvPr/>
        </p:nvSpPr>
        <p:spPr>
          <a:xfrm>
            <a:off x="4085617" y="10616129"/>
            <a:ext cx="2772383" cy="1575871"/>
          </a:xfrm>
          <a:prstGeom prst="rect">
            <a:avLst/>
          </a:prstGeom>
          <a:gradFill flip="none" rotWithShape="1">
            <a:gsLst>
              <a:gs pos="0">
                <a:srgbClr val="FCB642"/>
              </a:gs>
              <a:gs pos="100000">
                <a:srgbClr val="FBEB3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D24CD8C-B478-30E7-5DFD-561DA18907A3}"/>
              </a:ext>
            </a:extLst>
          </p:cNvPr>
          <p:cNvSpPr/>
          <p:nvPr/>
        </p:nvSpPr>
        <p:spPr>
          <a:xfrm>
            <a:off x="0" y="11107078"/>
            <a:ext cx="3160782" cy="1084922"/>
          </a:xfrm>
          <a:custGeom>
            <a:avLst/>
            <a:gdLst>
              <a:gd name="connsiteX0" fmla="*/ 2396477 w 3160782"/>
              <a:gd name="connsiteY0" fmla="*/ 0 h 1095705"/>
              <a:gd name="connsiteX1" fmla="*/ 3160782 w 3160782"/>
              <a:gd name="connsiteY1" fmla="*/ 0 h 1095705"/>
              <a:gd name="connsiteX2" fmla="*/ 2396477 w 3160782"/>
              <a:gd name="connsiteY2" fmla="*/ 1095705 h 1095705"/>
              <a:gd name="connsiteX3" fmla="*/ 0 w 3160782"/>
              <a:gd name="connsiteY3" fmla="*/ 0 h 1095705"/>
              <a:gd name="connsiteX4" fmla="*/ 2376637 w 3160782"/>
              <a:gd name="connsiteY4" fmla="*/ 0 h 1095705"/>
              <a:gd name="connsiteX5" fmla="*/ 2376637 w 3160782"/>
              <a:gd name="connsiteY5" fmla="*/ 1065468 h 1095705"/>
              <a:gd name="connsiteX6" fmla="*/ 0 w 3160782"/>
              <a:gd name="connsiteY6" fmla="*/ 1065468 h 109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0782" h="1095705">
                <a:moveTo>
                  <a:pt x="2396477" y="0"/>
                </a:moveTo>
                <a:lnTo>
                  <a:pt x="3160782" y="0"/>
                </a:lnTo>
                <a:lnTo>
                  <a:pt x="2396477" y="1095705"/>
                </a:lnTo>
                <a:close/>
                <a:moveTo>
                  <a:pt x="0" y="0"/>
                </a:moveTo>
                <a:lnTo>
                  <a:pt x="2376637" y="0"/>
                </a:lnTo>
                <a:lnTo>
                  <a:pt x="2376637" y="1065468"/>
                </a:lnTo>
                <a:lnTo>
                  <a:pt x="0" y="1065468"/>
                </a:lnTo>
                <a:close/>
              </a:path>
            </a:pathLst>
          </a:custGeom>
          <a:gradFill flip="none" rotWithShape="1">
            <a:gsLst>
              <a:gs pos="33000">
                <a:srgbClr val="FDB742"/>
              </a:gs>
              <a:gs pos="100000">
                <a:srgbClr val="FEAE0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D032F7E-9021-0D43-C81A-936B71A7D1EE}"/>
              </a:ext>
            </a:extLst>
          </p:cNvPr>
          <p:cNvCxnSpPr>
            <a:stCxn id="171" idx="4"/>
            <a:endCxn id="171" idx="5"/>
          </p:cNvCxnSpPr>
          <p:nvPr/>
        </p:nvCxnSpPr>
        <p:spPr>
          <a:xfrm>
            <a:off x="2376637" y="11107078"/>
            <a:ext cx="0" cy="1054983"/>
          </a:xfrm>
          <a:prstGeom prst="line">
            <a:avLst/>
          </a:prstGeom>
          <a:ln>
            <a:solidFill>
              <a:srgbClr val="FFAB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0B304FAC-7A9B-36AD-2E4C-27F9063C6738}"/>
              </a:ext>
            </a:extLst>
          </p:cNvPr>
          <p:cNvSpPr txBox="1"/>
          <p:nvPr/>
        </p:nvSpPr>
        <p:spPr>
          <a:xfrm>
            <a:off x="233465" y="11341496"/>
            <a:ext cx="238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CALL US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+234 81 656 334 55</a:t>
            </a:r>
          </a:p>
        </p:txBody>
      </p: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87A1F566-C59E-FC60-8667-1ACA7224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2166"/>
              </p:ext>
            </p:extLst>
          </p:nvPr>
        </p:nvGraphicFramePr>
        <p:xfrm>
          <a:off x="3301473" y="11128439"/>
          <a:ext cx="3420340" cy="8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830">
                  <a:extLst>
                    <a:ext uri="{9D8B030D-6E8A-4147-A177-3AD203B41FA5}">
                      <a16:colId xmlns:a16="http://schemas.microsoft.com/office/drawing/2014/main" val="2440145466"/>
                    </a:ext>
                  </a:extLst>
                </a:gridCol>
                <a:gridCol w="476510">
                  <a:extLst>
                    <a:ext uri="{9D8B030D-6E8A-4147-A177-3AD203B41FA5}">
                      <a16:colId xmlns:a16="http://schemas.microsoft.com/office/drawing/2014/main" val="255115576"/>
                    </a:ext>
                  </a:extLst>
                </a:gridCol>
              </a:tblGrid>
              <a:tr h="389706">
                <a:tc>
                  <a:txBody>
                    <a:bodyPr/>
                    <a:lstStyle/>
                    <a:p>
                      <a:pPr algn="r"/>
                      <a:r>
                        <a:rPr lang="en-US" sz="1800" spc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+234  816 563 3455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spc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 l="-11871" t="-11417" r="-11559" b="-1450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18957912"/>
                  </a:ext>
                </a:extLst>
              </a:tr>
              <a:tr h="437104">
                <a:tc>
                  <a:txBody>
                    <a:bodyPr/>
                    <a:lstStyle/>
                    <a:p>
                      <a:pPr algn="r"/>
                      <a:r>
                        <a:rPr lang="en-US" sz="1800" spc="-1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Jaabiaengineering@Int.org.com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spc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 l="-11871" t="-11417" r="-11559" b="-1450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93698773"/>
                  </a:ext>
                </a:extLst>
              </a:tr>
            </a:tbl>
          </a:graphicData>
        </a:graphic>
      </p:graphicFrame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BC20B4AC-ADCF-B2FA-909E-05C09963234C}"/>
              </a:ext>
            </a:extLst>
          </p:cNvPr>
          <p:cNvSpPr/>
          <p:nvPr/>
        </p:nvSpPr>
        <p:spPr>
          <a:xfrm rot="4425186">
            <a:off x="-1943030" y="5365580"/>
            <a:ext cx="64763" cy="77883"/>
          </a:xfrm>
          <a:custGeom>
            <a:avLst/>
            <a:gdLst>
              <a:gd name="connsiteX0" fmla="*/ 9564 w 64763"/>
              <a:gd name="connsiteY0" fmla="*/ 0 h 77883"/>
              <a:gd name="connsiteX1" fmla="*/ 64763 w 64763"/>
              <a:gd name="connsiteY1" fmla="*/ 77883 h 77883"/>
              <a:gd name="connsiteX2" fmla="*/ 0 w 64763"/>
              <a:gd name="connsiteY2" fmla="*/ 59010 h 77883"/>
              <a:gd name="connsiteX3" fmla="*/ 9564 w 64763"/>
              <a:gd name="connsiteY3" fmla="*/ 0 h 7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63" h="77883">
                <a:moveTo>
                  <a:pt x="9564" y="0"/>
                </a:moveTo>
                <a:lnTo>
                  <a:pt x="64763" y="77883"/>
                </a:lnTo>
                <a:lnTo>
                  <a:pt x="0" y="59010"/>
                </a:lnTo>
                <a:lnTo>
                  <a:pt x="9564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5871EC3-C36C-920D-4F4F-6470DA6C04CF}"/>
              </a:ext>
            </a:extLst>
          </p:cNvPr>
          <p:cNvSpPr/>
          <p:nvPr/>
        </p:nvSpPr>
        <p:spPr>
          <a:xfrm rot="20248970">
            <a:off x="-3241670" y="4185550"/>
            <a:ext cx="383" cy="278"/>
          </a:xfrm>
          <a:custGeom>
            <a:avLst/>
            <a:gdLst>
              <a:gd name="connsiteX0" fmla="*/ 352 w 383"/>
              <a:gd name="connsiteY0" fmla="*/ 0 h 278"/>
              <a:gd name="connsiteX1" fmla="*/ 383 w 383"/>
              <a:gd name="connsiteY1" fmla="*/ 21 h 278"/>
              <a:gd name="connsiteX2" fmla="*/ 0 w 383"/>
              <a:gd name="connsiteY2" fmla="*/ 278 h 278"/>
              <a:gd name="connsiteX3" fmla="*/ 352 w 383"/>
              <a:gd name="connsiteY3" fmla="*/ 0 h 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" h="278">
                <a:moveTo>
                  <a:pt x="352" y="0"/>
                </a:moveTo>
                <a:lnTo>
                  <a:pt x="383" y="21"/>
                </a:lnTo>
                <a:lnTo>
                  <a:pt x="0" y="278"/>
                </a:lnTo>
                <a:lnTo>
                  <a:pt x="352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15B72D42-25A2-CB57-1640-8E826443B8B3}"/>
              </a:ext>
            </a:extLst>
          </p:cNvPr>
          <p:cNvSpPr/>
          <p:nvPr/>
        </p:nvSpPr>
        <p:spPr>
          <a:xfrm rot="20248970">
            <a:off x="-3322877" y="4606385"/>
            <a:ext cx="1959" cy="9643"/>
          </a:xfrm>
          <a:custGeom>
            <a:avLst/>
            <a:gdLst>
              <a:gd name="connsiteX0" fmla="*/ 0 w 1959"/>
              <a:gd name="connsiteY0" fmla="*/ 0 h 9643"/>
              <a:gd name="connsiteX1" fmla="*/ 1959 w 1959"/>
              <a:gd name="connsiteY1" fmla="*/ 9640 h 9643"/>
              <a:gd name="connsiteX2" fmla="*/ 1959 w 1959"/>
              <a:gd name="connsiteY2" fmla="*/ 9643 h 9643"/>
              <a:gd name="connsiteX3" fmla="*/ 0 w 1959"/>
              <a:gd name="connsiteY3" fmla="*/ 0 h 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" h="9643">
                <a:moveTo>
                  <a:pt x="0" y="0"/>
                </a:moveTo>
                <a:lnTo>
                  <a:pt x="1959" y="9640"/>
                </a:lnTo>
                <a:lnTo>
                  <a:pt x="1959" y="9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82D767B8-0622-F785-62AD-5A9E4E8B2DB7}"/>
              </a:ext>
            </a:extLst>
          </p:cNvPr>
          <p:cNvSpPr/>
          <p:nvPr/>
        </p:nvSpPr>
        <p:spPr>
          <a:xfrm rot="20248970">
            <a:off x="-1174593" y="5531818"/>
            <a:ext cx="1501" cy="4893"/>
          </a:xfrm>
          <a:custGeom>
            <a:avLst/>
            <a:gdLst>
              <a:gd name="connsiteX0" fmla="*/ 1 w 1501"/>
              <a:gd name="connsiteY0" fmla="*/ 0 h 4893"/>
              <a:gd name="connsiteX1" fmla="*/ 1501 w 1501"/>
              <a:gd name="connsiteY1" fmla="*/ 4893 h 4893"/>
              <a:gd name="connsiteX2" fmla="*/ 0 w 1501"/>
              <a:gd name="connsiteY2" fmla="*/ 0 h 4893"/>
              <a:gd name="connsiteX3" fmla="*/ 1 w 1501"/>
              <a:gd name="connsiteY3" fmla="*/ 0 h 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" h="4893">
                <a:moveTo>
                  <a:pt x="1" y="0"/>
                </a:moveTo>
                <a:lnTo>
                  <a:pt x="1501" y="4893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D17E7B1B-8500-8A5A-8AE4-981A56481FBD}"/>
              </a:ext>
            </a:extLst>
          </p:cNvPr>
          <p:cNvSpPr/>
          <p:nvPr/>
        </p:nvSpPr>
        <p:spPr>
          <a:xfrm rot="20248970">
            <a:off x="-2752893" y="5583730"/>
            <a:ext cx="21945" cy="44866"/>
          </a:xfrm>
          <a:custGeom>
            <a:avLst/>
            <a:gdLst>
              <a:gd name="connsiteX0" fmla="*/ 21945 w 21945"/>
              <a:gd name="connsiteY0" fmla="*/ 1286 h 44866"/>
              <a:gd name="connsiteX1" fmla="*/ 0 w 21945"/>
              <a:gd name="connsiteY1" fmla="*/ 44866 h 44866"/>
              <a:gd name="connsiteX2" fmla="*/ 18809 w 21945"/>
              <a:gd name="connsiteY2" fmla="*/ 0 h 44866"/>
              <a:gd name="connsiteX3" fmla="*/ 21945 w 21945"/>
              <a:gd name="connsiteY3" fmla="*/ 1286 h 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" h="44866">
                <a:moveTo>
                  <a:pt x="21945" y="1286"/>
                </a:moveTo>
                <a:lnTo>
                  <a:pt x="0" y="44866"/>
                </a:lnTo>
                <a:lnTo>
                  <a:pt x="18809" y="0"/>
                </a:lnTo>
                <a:lnTo>
                  <a:pt x="21945" y="1286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10496776-D182-C317-061C-6CA0762737FA}"/>
              </a:ext>
            </a:extLst>
          </p:cNvPr>
          <p:cNvSpPr/>
          <p:nvPr/>
        </p:nvSpPr>
        <p:spPr>
          <a:xfrm rot="20248970">
            <a:off x="-2744975" y="5631389"/>
            <a:ext cx="2989" cy="7131"/>
          </a:xfrm>
          <a:custGeom>
            <a:avLst/>
            <a:gdLst>
              <a:gd name="connsiteX0" fmla="*/ 2989 w 2989"/>
              <a:gd name="connsiteY0" fmla="*/ 0 h 7131"/>
              <a:gd name="connsiteX1" fmla="*/ 0 w 2989"/>
              <a:gd name="connsiteY1" fmla="*/ 7131 h 7131"/>
              <a:gd name="connsiteX2" fmla="*/ 803 w 2989"/>
              <a:gd name="connsiteY2" fmla="*/ 4342 h 7131"/>
              <a:gd name="connsiteX3" fmla="*/ 2989 w 2989"/>
              <a:gd name="connsiteY3" fmla="*/ 0 h 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" h="7131">
                <a:moveTo>
                  <a:pt x="2989" y="0"/>
                </a:moveTo>
                <a:lnTo>
                  <a:pt x="0" y="7131"/>
                </a:lnTo>
                <a:lnTo>
                  <a:pt x="803" y="4342"/>
                </a:lnTo>
                <a:lnTo>
                  <a:pt x="2989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C3531ED6-6D70-7329-76F7-DA6D4A3D4309}"/>
              </a:ext>
            </a:extLst>
          </p:cNvPr>
          <p:cNvSpPr/>
          <p:nvPr/>
        </p:nvSpPr>
        <p:spPr>
          <a:xfrm rot="20248970">
            <a:off x="-2762762" y="5642655"/>
            <a:ext cx="40823" cy="104454"/>
          </a:xfrm>
          <a:custGeom>
            <a:avLst/>
            <a:gdLst>
              <a:gd name="connsiteX0" fmla="*/ 40823 w 40823"/>
              <a:gd name="connsiteY0" fmla="*/ 0 h 104454"/>
              <a:gd name="connsiteX1" fmla="*/ 21980 w 40823"/>
              <a:gd name="connsiteY1" fmla="*/ 65428 h 104454"/>
              <a:gd name="connsiteX2" fmla="*/ 21000 w 40823"/>
              <a:gd name="connsiteY2" fmla="*/ 75908 h 104454"/>
              <a:gd name="connsiteX3" fmla="*/ 9034 w 40823"/>
              <a:gd name="connsiteY3" fmla="*/ 104454 h 104454"/>
              <a:gd name="connsiteX4" fmla="*/ 0 w 40823"/>
              <a:gd name="connsiteY4" fmla="*/ 97377 h 104454"/>
              <a:gd name="connsiteX5" fmla="*/ 40823 w 40823"/>
              <a:gd name="connsiteY5" fmla="*/ 0 h 1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23" h="104454">
                <a:moveTo>
                  <a:pt x="40823" y="0"/>
                </a:moveTo>
                <a:lnTo>
                  <a:pt x="21980" y="65428"/>
                </a:lnTo>
                <a:lnTo>
                  <a:pt x="21000" y="75908"/>
                </a:lnTo>
                <a:lnTo>
                  <a:pt x="9034" y="104454"/>
                </a:lnTo>
                <a:lnTo>
                  <a:pt x="0" y="97377"/>
                </a:lnTo>
                <a:lnTo>
                  <a:pt x="4082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C100BA25-0262-2258-1F10-936DD9DFDF85}"/>
              </a:ext>
            </a:extLst>
          </p:cNvPr>
          <p:cNvSpPr/>
          <p:nvPr/>
        </p:nvSpPr>
        <p:spPr>
          <a:xfrm rot="20248970">
            <a:off x="3383005" y="3196047"/>
            <a:ext cx="3281449" cy="4059538"/>
          </a:xfrm>
          <a:custGeom>
            <a:avLst/>
            <a:gdLst>
              <a:gd name="connsiteX0" fmla="*/ 1481811 w 2943359"/>
              <a:gd name="connsiteY0" fmla="*/ 2779665 h 3663335"/>
              <a:gd name="connsiteX1" fmla="*/ 1466642 w 2943359"/>
              <a:gd name="connsiteY1" fmla="*/ 2776729 h 3663335"/>
              <a:gd name="connsiteX2" fmla="*/ 1466647 w 2943359"/>
              <a:gd name="connsiteY2" fmla="*/ 2776733 h 3663335"/>
              <a:gd name="connsiteX3" fmla="*/ 1481810 w 2943359"/>
              <a:gd name="connsiteY3" fmla="*/ 2779668 h 3663335"/>
              <a:gd name="connsiteX4" fmla="*/ 1234056 w 2943359"/>
              <a:gd name="connsiteY4" fmla="*/ 2553980 h 3663335"/>
              <a:gd name="connsiteX5" fmla="*/ 1222026 w 2943359"/>
              <a:gd name="connsiteY5" fmla="*/ 2560556 h 3663335"/>
              <a:gd name="connsiteX6" fmla="*/ 1222026 w 2943359"/>
              <a:gd name="connsiteY6" fmla="*/ 2560557 h 3663335"/>
              <a:gd name="connsiteX7" fmla="*/ 1234055 w 2943359"/>
              <a:gd name="connsiteY7" fmla="*/ 2553982 h 3663335"/>
              <a:gd name="connsiteX8" fmla="*/ 1251642 w 2943359"/>
              <a:gd name="connsiteY8" fmla="*/ 2608288 h 3663335"/>
              <a:gd name="connsiteX9" fmla="*/ 1251644 w 2943359"/>
              <a:gd name="connsiteY9" fmla="*/ 2608289 h 3663335"/>
              <a:gd name="connsiteX10" fmla="*/ 2062509 w 2943359"/>
              <a:gd name="connsiteY10" fmla="*/ 2336115 h 3663335"/>
              <a:gd name="connsiteX11" fmla="*/ 2058734 w 2943359"/>
              <a:gd name="connsiteY11" fmla="*/ 2335076 h 3663335"/>
              <a:gd name="connsiteX12" fmla="*/ 2053516 w 2943359"/>
              <a:gd name="connsiteY12" fmla="*/ 2340185 h 3663335"/>
              <a:gd name="connsiteX13" fmla="*/ 2097932 w 2943359"/>
              <a:gd name="connsiteY13" fmla="*/ 2352411 h 3663335"/>
              <a:gd name="connsiteX14" fmla="*/ 2053517 w 2943359"/>
              <a:gd name="connsiteY14" fmla="*/ 2340185 h 3663335"/>
              <a:gd name="connsiteX15" fmla="*/ 2058735 w 2943359"/>
              <a:gd name="connsiteY15" fmla="*/ 2335076 h 3663335"/>
              <a:gd name="connsiteX16" fmla="*/ 2592097 w 2943359"/>
              <a:gd name="connsiteY16" fmla="*/ 2551048 h 3663335"/>
              <a:gd name="connsiteX17" fmla="*/ 2580960 w 2943359"/>
              <a:gd name="connsiteY17" fmla="*/ 2547925 h 3663335"/>
              <a:gd name="connsiteX18" fmla="*/ 2510290 w 2943359"/>
              <a:gd name="connsiteY18" fmla="*/ 2590369 h 3663335"/>
              <a:gd name="connsiteX19" fmla="*/ 2359621 w 2943359"/>
              <a:gd name="connsiteY19" fmla="*/ 2661373 h 3663335"/>
              <a:gd name="connsiteX20" fmla="*/ 2348550 w 2943359"/>
              <a:gd name="connsiteY20" fmla="*/ 2665382 h 3663335"/>
              <a:gd name="connsiteX21" fmla="*/ 2350713 w 2943359"/>
              <a:gd name="connsiteY21" fmla="*/ 2672436 h 3663335"/>
              <a:gd name="connsiteX22" fmla="*/ 2351870 w 2943359"/>
              <a:gd name="connsiteY22" fmla="*/ 2676204 h 3663335"/>
              <a:gd name="connsiteX23" fmla="*/ 2353370 w 2943359"/>
              <a:gd name="connsiteY23" fmla="*/ 2681096 h 3663335"/>
              <a:gd name="connsiteX24" fmla="*/ 2354020 w 2943359"/>
              <a:gd name="connsiteY24" fmla="*/ 2683217 h 3663335"/>
              <a:gd name="connsiteX25" fmla="*/ 2356064 w 2943359"/>
              <a:gd name="connsiteY25" fmla="*/ 2700977 h 3663335"/>
              <a:gd name="connsiteX26" fmla="*/ 2354021 w 2943359"/>
              <a:gd name="connsiteY26" fmla="*/ 2683218 h 3663335"/>
              <a:gd name="connsiteX27" fmla="*/ 2353370 w 2943359"/>
              <a:gd name="connsiteY27" fmla="*/ 2681096 h 3663335"/>
              <a:gd name="connsiteX28" fmla="*/ 2351870 w 2943359"/>
              <a:gd name="connsiteY28" fmla="*/ 2676203 h 3663335"/>
              <a:gd name="connsiteX29" fmla="*/ 2351682 w 2943359"/>
              <a:gd name="connsiteY29" fmla="*/ 2675590 h 3663335"/>
              <a:gd name="connsiteX30" fmla="*/ 2350714 w 2943359"/>
              <a:gd name="connsiteY30" fmla="*/ 2672437 h 3663335"/>
              <a:gd name="connsiteX31" fmla="*/ 2348551 w 2943359"/>
              <a:gd name="connsiteY31" fmla="*/ 2665383 h 3663335"/>
              <a:gd name="connsiteX32" fmla="*/ 2359622 w 2943359"/>
              <a:gd name="connsiteY32" fmla="*/ 2661374 h 3663335"/>
              <a:gd name="connsiteX33" fmla="*/ 2510291 w 2943359"/>
              <a:gd name="connsiteY33" fmla="*/ 2590370 h 3663335"/>
              <a:gd name="connsiteX34" fmla="*/ 2580961 w 2943359"/>
              <a:gd name="connsiteY34" fmla="*/ 2547926 h 3663335"/>
              <a:gd name="connsiteX35" fmla="*/ 2592096 w 2943359"/>
              <a:gd name="connsiteY35" fmla="*/ 2551049 h 3663335"/>
              <a:gd name="connsiteX36" fmla="*/ 2901981 w 2943359"/>
              <a:gd name="connsiteY36" fmla="*/ 2164274 h 3663335"/>
              <a:gd name="connsiteX37" fmla="*/ 2925545 w 2943359"/>
              <a:gd name="connsiteY37" fmla="*/ 2239540 h 3663335"/>
              <a:gd name="connsiteX38" fmla="*/ 2909011 w 2943359"/>
              <a:gd name="connsiteY38" fmla="*/ 2179533 h 3663335"/>
              <a:gd name="connsiteX39" fmla="*/ 2860616 w 2943359"/>
              <a:gd name="connsiteY39" fmla="*/ 2090386 h 3663335"/>
              <a:gd name="connsiteX40" fmla="*/ 2893214 w 2943359"/>
              <a:gd name="connsiteY40" fmla="*/ 2145242 h 3663335"/>
              <a:gd name="connsiteX41" fmla="*/ 2883587 w 2943359"/>
              <a:gd name="connsiteY41" fmla="*/ 2124345 h 3663335"/>
              <a:gd name="connsiteX42" fmla="*/ 2801516 w 2943359"/>
              <a:gd name="connsiteY42" fmla="*/ 2026242 h 3663335"/>
              <a:gd name="connsiteX43" fmla="*/ 2853048 w 2943359"/>
              <a:gd name="connsiteY43" fmla="*/ 2079198 h 3663335"/>
              <a:gd name="connsiteX44" fmla="*/ 2850183 w 2943359"/>
              <a:gd name="connsiteY44" fmla="*/ 2074961 h 3663335"/>
              <a:gd name="connsiteX45" fmla="*/ 2809708 w 2943359"/>
              <a:gd name="connsiteY45" fmla="*/ 2032362 h 3663335"/>
              <a:gd name="connsiteX46" fmla="*/ 2659382 w 2943359"/>
              <a:gd name="connsiteY46" fmla="*/ 1956347 h 3663335"/>
              <a:gd name="connsiteX47" fmla="*/ 2654946 w 2943359"/>
              <a:gd name="connsiteY47" fmla="*/ 1955055 h 3663335"/>
              <a:gd name="connsiteX48" fmla="*/ 2595274 w 2943359"/>
              <a:gd name="connsiteY48" fmla="*/ 1949379 h 3663335"/>
              <a:gd name="connsiteX49" fmla="*/ 1174020 w 2943359"/>
              <a:gd name="connsiteY49" fmla="*/ 1949380 h 3663335"/>
              <a:gd name="connsiteX50" fmla="*/ 894477 w 2943359"/>
              <a:gd name="connsiteY50" fmla="*/ 2109599 h 3663335"/>
              <a:gd name="connsiteX51" fmla="*/ 887524 w 2943359"/>
              <a:gd name="connsiteY51" fmla="*/ 2123409 h 3663335"/>
              <a:gd name="connsiteX52" fmla="*/ 884387 w 2943359"/>
              <a:gd name="connsiteY52" fmla="*/ 2122123 h 3663335"/>
              <a:gd name="connsiteX53" fmla="*/ 865578 w 2943359"/>
              <a:gd name="connsiteY53" fmla="*/ 2166989 h 3663335"/>
              <a:gd name="connsiteX54" fmla="*/ 863392 w 2943359"/>
              <a:gd name="connsiteY54" fmla="*/ 2171331 h 3663335"/>
              <a:gd name="connsiteX55" fmla="*/ 862589 w 2943359"/>
              <a:gd name="connsiteY55" fmla="*/ 2174120 h 3663335"/>
              <a:gd name="connsiteX56" fmla="*/ 821766 w 2943359"/>
              <a:gd name="connsiteY56" fmla="*/ 2271497 h 3663335"/>
              <a:gd name="connsiteX57" fmla="*/ 830800 w 2943359"/>
              <a:gd name="connsiteY57" fmla="*/ 2278574 h 3663335"/>
              <a:gd name="connsiteX58" fmla="*/ 842766 w 2943359"/>
              <a:gd name="connsiteY58" fmla="*/ 2250028 h 3663335"/>
              <a:gd name="connsiteX59" fmla="*/ 836896 w 2943359"/>
              <a:gd name="connsiteY59" fmla="*/ 2312791 h 3663335"/>
              <a:gd name="connsiteX60" fmla="*/ 894477 w 2943359"/>
              <a:gd name="connsiteY60" fmla="*/ 2515983 h 3663335"/>
              <a:gd name="connsiteX61" fmla="*/ 913616 w 2943359"/>
              <a:gd name="connsiteY61" fmla="*/ 2540987 h 3663335"/>
              <a:gd name="connsiteX62" fmla="*/ 894478 w 2943359"/>
              <a:gd name="connsiteY62" fmla="*/ 2515984 h 3663335"/>
              <a:gd name="connsiteX63" fmla="*/ 836897 w 2943359"/>
              <a:gd name="connsiteY63" fmla="*/ 2312792 h 3663335"/>
              <a:gd name="connsiteX64" fmla="*/ 842767 w 2943359"/>
              <a:gd name="connsiteY64" fmla="*/ 2250029 h 3663335"/>
              <a:gd name="connsiteX65" fmla="*/ 842767 w 2943359"/>
              <a:gd name="connsiteY65" fmla="*/ 2250028 h 3663335"/>
              <a:gd name="connsiteX66" fmla="*/ 843747 w 2943359"/>
              <a:gd name="connsiteY66" fmla="*/ 2239550 h 3663335"/>
              <a:gd name="connsiteX67" fmla="*/ 862590 w 2943359"/>
              <a:gd name="connsiteY67" fmla="*/ 2174122 h 3663335"/>
              <a:gd name="connsiteX68" fmla="*/ 865579 w 2943359"/>
              <a:gd name="connsiteY68" fmla="*/ 2166991 h 3663335"/>
              <a:gd name="connsiteX69" fmla="*/ 887524 w 2943359"/>
              <a:gd name="connsiteY69" fmla="*/ 2123411 h 3663335"/>
              <a:gd name="connsiteX70" fmla="*/ 894624 w 2943359"/>
              <a:gd name="connsiteY70" fmla="*/ 2126323 h 3663335"/>
              <a:gd name="connsiteX71" fmla="*/ 894625 w 2943359"/>
              <a:gd name="connsiteY71" fmla="*/ 2126322 h 3663335"/>
              <a:gd name="connsiteX72" fmla="*/ 887524 w 2943359"/>
              <a:gd name="connsiteY72" fmla="*/ 2123410 h 3663335"/>
              <a:gd name="connsiteX73" fmla="*/ 894478 w 2943359"/>
              <a:gd name="connsiteY73" fmla="*/ 2109600 h 3663335"/>
              <a:gd name="connsiteX74" fmla="*/ 1174021 w 2943359"/>
              <a:gd name="connsiteY74" fmla="*/ 1949381 h 3663335"/>
              <a:gd name="connsiteX75" fmla="*/ 2595275 w 2943359"/>
              <a:gd name="connsiteY75" fmla="*/ 1949380 h 3663335"/>
              <a:gd name="connsiteX76" fmla="*/ 2736742 w 2943359"/>
              <a:gd name="connsiteY76" fmla="*/ 1984284 h 3663335"/>
              <a:gd name="connsiteX77" fmla="*/ 2787004 w 2943359"/>
              <a:gd name="connsiteY77" fmla="*/ 2015403 h 3663335"/>
              <a:gd name="connsiteX78" fmla="*/ 2763071 w 2943359"/>
              <a:gd name="connsiteY78" fmla="*/ 1997525 h 3663335"/>
              <a:gd name="connsiteX79" fmla="*/ 2711181 w 2943359"/>
              <a:gd name="connsiteY79" fmla="*/ 1971430 h 3663335"/>
              <a:gd name="connsiteX80" fmla="*/ 2679303 w 2943359"/>
              <a:gd name="connsiteY80" fmla="*/ 1962147 h 3663335"/>
              <a:gd name="connsiteX81" fmla="*/ 2719411 w 2943359"/>
              <a:gd name="connsiteY81" fmla="*/ 1975569 h 3663335"/>
              <a:gd name="connsiteX82" fmla="*/ 720837 w 2943359"/>
              <a:gd name="connsiteY82" fmla="*/ 998520 h 3663335"/>
              <a:gd name="connsiteX83" fmla="*/ 722796 w 2943359"/>
              <a:gd name="connsiteY83" fmla="*/ 1008163 h 3663335"/>
              <a:gd name="connsiteX84" fmla="*/ 722796 w 2943359"/>
              <a:gd name="connsiteY84" fmla="*/ 1008160 h 3663335"/>
              <a:gd name="connsiteX85" fmla="*/ 848899 w 2943359"/>
              <a:gd name="connsiteY85" fmla="*/ 968407 h 3663335"/>
              <a:gd name="connsiteX86" fmla="*/ 815247 w 2943359"/>
              <a:gd name="connsiteY86" fmla="*/ 976670 h 3663335"/>
              <a:gd name="connsiteX87" fmla="*/ 722796 w 2943359"/>
              <a:gd name="connsiteY87" fmla="*/ 1008164 h 3663335"/>
              <a:gd name="connsiteX88" fmla="*/ 725636 w 2943359"/>
              <a:gd name="connsiteY88" fmla="*/ 1022134 h 3663335"/>
              <a:gd name="connsiteX89" fmla="*/ 740699 w 2943359"/>
              <a:gd name="connsiteY89" fmla="*/ 1028309 h 3663335"/>
              <a:gd name="connsiteX90" fmla="*/ 736012 w 2943359"/>
              <a:gd name="connsiteY90" fmla="*/ 1005254 h 3663335"/>
              <a:gd name="connsiteX91" fmla="*/ 828464 w 2943359"/>
              <a:gd name="connsiteY91" fmla="*/ 973762 h 3663335"/>
              <a:gd name="connsiteX92" fmla="*/ 1045064 w 2943359"/>
              <a:gd name="connsiteY92" fmla="*/ 921911 h 3663335"/>
              <a:gd name="connsiteX93" fmla="*/ 1028512 w 2943359"/>
              <a:gd name="connsiteY93" fmla="*/ 924319 h 3663335"/>
              <a:gd name="connsiteX94" fmla="*/ 1011893 w 2943359"/>
              <a:gd name="connsiteY94" fmla="*/ 928398 h 3663335"/>
              <a:gd name="connsiteX95" fmla="*/ 959222 w 2943359"/>
              <a:gd name="connsiteY95" fmla="*/ 640922 h 3663335"/>
              <a:gd name="connsiteX96" fmla="*/ 958870 w 2943359"/>
              <a:gd name="connsiteY96" fmla="*/ 641200 h 3663335"/>
              <a:gd name="connsiteX97" fmla="*/ 952432 w 2943359"/>
              <a:gd name="connsiteY97" fmla="*/ 645559 h 3663335"/>
              <a:gd name="connsiteX98" fmla="*/ 932415 w 2943359"/>
              <a:gd name="connsiteY98" fmla="*/ 662333 h 3663335"/>
              <a:gd name="connsiteX99" fmla="*/ 890850 w 2943359"/>
              <a:gd name="connsiteY99" fmla="*/ 695532 h 3663335"/>
              <a:gd name="connsiteX100" fmla="*/ 879249 w 2943359"/>
              <a:gd name="connsiteY100" fmla="*/ 706887 h 3663335"/>
              <a:gd name="connsiteX101" fmla="*/ 868574 w 2943359"/>
              <a:gd name="connsiteY101" fmla="*/ 715832 h 3663335"/>
              <a:gd name="connsiteX102" fmla="*/ 853356 w 2943359"/>
              <a:gd name="connsiteY102" fmla="*/ 732226 h 3663335"/>
              <a:gd name="connsiteX103" fmla="*/ 828263 w 2943359"/>
              <a:gd name="connsiteY103" fmla="*/ 756788 h 3663335"/>
              <a:gd name="connsiteX104" fmla="*/ 814224 w 2943359"/>
              <a:gd name="connsiteY104" fmla="*/ 774389 h 3663335"/>
              <a:gd name="connsiteX105" fmla="*/ 801888 w 2943359"/>
              <a:gd name="connsiteY105" fmla="*/ 787679 h 3663335"/>
              <a:gd name="connsiteX106" fmla="*/ 793144 w 2943359"/>
              <a:gd name="connsiteY106" fmla="*/ 800818 h 3663335"/>
              <a:gd name="connsiteX107" fmla="*/ 778961 w 2943359"/>
              <a:gd name="connsiteY107" fmla="*/ 818601 h 3663335"/>
              <a:gd name="connsiteX108" fmla="*/ 765046 w 2943359"/>
              <a:gd name="connsiteY108" fmla="*/ 843046 h 3663335"/>
              <a:gd name="connsiteX109" fmla="*/ 753973 w 2943359"/>
              <a:gd name="connsiteY109" fmla="*/ 859685 h 3663335"/>
              <a:gd name="connsiteX110" fmla="*/ 750512 w 2943359"/>
              <a:gd name="connsiteY110" fmla="*/ 868568 h 3663335"/>
              <a:gd name="connsiteX111" fmla="*/ 743957 w 2943359"/>
              <a:gd name="connsiteY111" fmla="*/ 880087 h 3663335"/>
              <a:gd name="connsiteX112" fmla="*/ 733080 w 2943359"/>
              <a:gd name="connsiteY112" fmla="*/ 913341 h 3663335"/>
              <a:gd name="connsiteX113" fmla="*/ 726424 w 2943359"/>
              <a:gd name="connsiteY113" fmla="*/ 930433 h 3663335"/>
              <a:gd name="connsiteX114" fmla="*/ 726065 w 2943359"/>
              <a:gd name="connsiteY114" fmla="*/ 934786 h 3663335"/>
              <a:gd name="connsiteX115" fmla="*/ 724245 w 2943359"/>
              <a:gd name="connsiteY115" fmla="*/ 940357 h 3663335"/>
              <a:gd name="connsiteX116" fmla="*/ 720839 w 2943359"/>
              <a:gd name="connsiteY116" fmla="*/ 998484 h 3663335"/>
              <a:gd name="connsiteX117" fmla="*/ 726065 w 2943359"/>
              <a:gd name="connsiteY117" fmla="*/ 934786 h 3663335"/>
              <a:gd name="connsiteX118" fmla="*/ 733080 w 2943359"/>
              <a:gd name="connsiteY118" fmla="*/ 913341 h 3663335"/>
              <a:gd name="connsiteX119" fmla="*/ 750512 w 2943359"/>
              <a:gd name="connsiteY119" fmla="*/ 868568 h 3663335"/>
              <a:gd name="connsiteX120" fmla="*/ 765046 w 2943359"/>
              <a:gd name="connsiteY120" fmla="*/ 843046 h 3663335"/>
              <a:gd name="connsiteX121" fmla="*/ 793144 w 2943359"/>
              <a:gd name="connsiteY121" fmla="*/ 800818 h 3663335"/>
              <a:gd name="connsiteX122" fmla="*/ 814224 w 2943359"/>
              <a:gd name="connsiteY122" fmla="*/ 774389 h 3663335"/>
              <a:gd name="connsiteX123" fmla="*/ 853356 w 2943359"/>
              <a:gd name="connsiteY123" fmla="*/ 732226 h 3663335"/>
              <a:gd name="connsiteX124" fmla="*/ 879249 w 2943359"/>
              <a:gd name="connsiteY124" fmla="*/ 706887 h 3663335"/>
              <a:gd name="connsiteX125" fmla="*/ 932415 w 2943359"/>
              <a:gd name="connsiteY125" fmla="*/ 662333 h 3663335"/>
              <a:gd name="connsiteX126" fmla="*/ 958870 w 2943359"/>
              <a:gd name="connsiteY126" fmla="*/ 641200 h 3663335"/>
              <a:gd name="connsiteX127" fmla="*/ 959253 w 2943359"/>
              <a:gd name="connsiteY127" fmla="*/ 640943 h 3663335"/>
              <a:gd name="connsiteX128" fmla="*/ 1051870 w 2943359"/>
              <a:gd name="connsiteY128" fmla="*/ 578268 h 3663335"/>
              <a:gd name="connsiteX129" fmla="*/ 966807 w 2943359"/>
              <a:gd name="connsiteY129" fmla="*/ 635006 h 3663335"/>
              <a:gd name="connsiteX130" fmla="*/ 968856 w 2943359"/>
              <a:gd name="connsiteY130" fmla="*/ 634444 h 3663335"/>
              <a:gd name="connsiteX131" fmla="*/ 1291065 w 2943359"/>
              <a:gd name="connsiteY131" fmla="*/ 458297 h 3663335"/>
              <a:gd name="connsiteX132" fmla="*/ 1165292 w 2943359"/>
              <a:gd name="connsiteY132" fmla="*/ 515369 h 3663335"/>
              <a:gd name="connsiteX133" fmla="*/ 1156408 w 2943359"/>
              <a:gd name="connsiteY133" fmla="*/ 520295 h 3663335"/>
              <a:gd name="connsiteX134" fmla="*/ 1148291 w 2943359"/>
              <a:gd name="connsiteY134" fmla="*/ 524031 h 3663335"/>
              <a:gd name="connsiteX135" fmla="*/ 1051938 w 2943359"/>
              <a:gd name="connsiteY135" fmla="*/ 578228 h 3663335"/>
              <a:gd name="connsiteX136" fmla="*/ 1051869 w 2943359"/>
              <a:gd name="connsiteY136" fmla="*/ 578266 h 3663335"/>
              <a:gd name="connsiteX137" fmla="*/ 1051871 w 2943359"/>
              <a:gd name="connsiteY137" fmla="*/ 578267 h 3663335"/>
              <a:gd name="connsiteX138" fmla="*/ 1051938 w 2943359"/>
              <a:gd name="connsiteY138" fmla="*/ 578228 h 3663335"/>
              <a:gd name="connsiteX139" fmla="*/ 1156408 w 2943359"/>
              <a:gd name="connsiteY139" fmla="*/ 520295 h 3663335"/>
              <a:gd name="connsiteX140" fmla="*/ 2202208 w 2943359"/>
              <a:gd name="connsiteY140" fmla="*/ 19821 h 3663335"/>
              <a:gd name="connsiteX141" fmla="*/ 2389189 w 2943359"/>
              <a:gd name="connsiteY141" fmla="*/ 273972 h 3663335"/>
              <a:gd name="connsiteX142" fmla="*/ 2394259 w 2943359"/>
              <a:gd name="connsiteY142" fmla="*/ 320371 h 3663335"/>
              <a:gd name="connsiteX143" fmla="*/ 2622620 w 2943359"/>
              <a:gd name="connsiteY143" fmla="*/ 1122241 h 3663335"/>
              <a:gd name="connsiteX144" fmla="*/ 2789229 w 2943359"/>
              <a:gd name="connsiteY144" fmla="*/ 1686420 h 3663335"/>
              <a:gd name="connsiteX145" fmla="*/ 2920117 w 2943359"/>
              <a:gd name="connsiteY145" fmla="*/ 2090506 h 3663335"/>
              <a:gd name="connsiteX146" fmla="*/ 2928164 w 2943359"/>
              <a:gd name="connsiteY146" fmla="*/ 2130093 h 3663335"/>
              <a:gd name="connsiteX147" fmla="*/ 2928144 w 2943359"/>
              <a:gd name="connsiteY147" fmla="*/ 2131264 h 3663335"/>
              <a:gd name="connsiteX148" fmla="*/ 2929443 w 2943359"/>
              <a:gd name="connsiteY148" fmla="*/ 2134330 h 3663335"/>
              <a:gd name="connsiteX149" fmla="*/ 2934816 w 2943359"/>
              <a:gd name="connsiteY149" fmla="*/ 2302461 h 3663335"/>
              <a:gd name="connsiteX150" fmla="*/ 2932200 w 2943359"/>
              <a:gd name="connsiteY150" fmla="*/ 2310669 h 3663335"/>
              <a:gd name="connsiteX151" fmla="*/ 2932200 w 2943359"/>
              <a:gd name="connsiteY151" fmla="*/ 2310671 h 3663335"/>
              <a:gd name="connsiteX152" fmla="*/ 2916195 w 2943359"/>
              <a:gd name="connsiteY152" fmla="*/ 2360878 h 3663335"/>
              <a:gd name="connsiteX153" fmla="*/ 2811148 w 2943359"/>
              <a:gd name="connsiteY153" fmla="*/ 2500806 h 3663335"/>
              <a:gd name="connsiteX154" fmla="*/ 2787670 w 2943359"/>
              <a:gd name="connsiteY154" fmla="*/ 2515925 h 3663335"/>
              <a:gd name="connsiteX155" fmla="*/ 2863652 w 2943359"/>
              <a:gd name="connsiteY155" fmla="*/ 2530572 h 3663335"/>
              <a:gd name="connsiteX156" fmla="*/ 2833650 w 2943359"/>
              <a:gd name="connsiteY156" fmla="*/ 2569768 h 3663335"/>
              <a:gd name="connsiteX157" fmla="*/ 2804659 w 2943359"/>
              <a:gd name="connsiteY157" fmla="*/ 2595551 h 3663335"/>
              <a:gd name="connsiteX158" fmla="*/ 2717715 w 2943359"/>
              <a:gd name="connsiteY158" fmla="*/ 2642072 h 3663335"/>
              <a:gd name="connsiteX159" fmla="*/ 2804658 w 2943359"/>
              <a:gd name="connsiteY159" fmla="*/ 2595552 h 3663335"/>
              <a:gd name="connsiteX160" fmla="*/ 2783755 w 2943359"/>
              <a:gd name="connsiteY160" fmla="*/ 2614142 h 3663335"/>
              <a:gd name="connsiteX161" fmla="*/ 2726489 w 2943359"/>
              <a:gd name="connsiteY161" fmla="*/ 2647648 h 3663335"/>
              <a:gd name="connsiteX162" fmla="*/ 2709829 w 2943359"/>
              <a:gd name="connsiteY162" fmla="*/ 2653222 h 3663335"/>
              <a:gd name="connsiteX163" fmla="*/ 2773620 w 2943359"/>
              <a:gd name="connsiteY163" fmla="*/ 2642104 h 3663335"/>
              <a:gd name="connsiteX164" fmla="*/ 1002282 w 2943359"/>
              <a:gd name="connsiteY164" fmla="*/ 3590641 h 3663335"/>
              <a:gd name="connsiteX165" fmla="*/ 997115 w 2943359"/>
              <a:gd name="connsiteY165" fmla="*/ 3594749 h 3663335"/>
              <a:gd name="connsiteX166" fmla="*/ 973403 w 2943359"/>
              <a:gd name="connsiteY166" fmla="*/ 3606106 h 3663335"/>
              <a:gd name="connsiteX167" fmla="*/ 901844 w 2943359"/>
              <a:gd name="connsiteY167" fmla="*/ 3644426 h 3663335"/>
              <a:gd name="connsiteX168" fmla="*/ 900120 w 2943359"/>
              <a:gd name="connsiteY168" fmla="*/ 3641205 h 3663335"/>
              <a:gd name="connsiteX169" fmla="*/ 890216 w 2943359"/>
              <a:gd name="connsiteY169" fmla="*/ 3645949 h 3663335"/>
              <a:gd name="connsiteX170" fmla="*/ 683154 w 2943359"/>
              <a:gd name="connsiteY170" fmla="*/ 3643514 h 3663335"/>
              <a:gd name="connsiteX171" fmla="*/ 496171 w 2943359"/>
              <a:gd name="connsiteY171" fmla="*/ 3389363 h 3663335"/>
              <a:gd name="connsiteX172" fmla="*/ 485475 w 2943359"/>
              <a:gd name="connsiteY172" fmla="*/ 3291504 h 3663335"/>
              <a:gd name="connsiteX173" fmla="*/ 16087 w 2943359"/>
              <a:gd name="connsiteY173" fmla="*/ 1640282 h 3663335"/>
              <a:gd name="connsiteX174" fmla="*/ 20668 w 2943359"/>
              <a:gd name="connsiteY174" fmla="*/ 1643872 h 3663335"/>
              <a:gd name="connsiteX175" fmla="*/ 13785 w 2943359"/>
              <a:gd name="connsiteY175" fmla="*/ 1604876 h 3663335"/>
              <a:gd name="connsiteX176" fmla="*/ 14095 w 2943359"/>
              <a:gd name="connsiteY176" fmla="*/ 1599767 h 3663335"/>
              <a:gd name="connsiteX177" fmla="*/ 2035 w 2943359"/>
              <a:gd name="connsiteY177" fmla="*/ 1532226 h 3663335"/>
              <a:gd name="connsiteX178" fmla="*/ 46575 w 2943359"/>
              <a:gd name="connsiteY178" fmla="*/ 1261170 h 3663335"/>
              <a:gd name="connsiteX179" fmla="*/ 48825 w 2943359"/>
              <a:gd name="connsiteY179" fmla="*/ 1256801 h 3663335"/>
              <a:gd name="connsiteX180" fmla="*/ 62708 w 2943359"/>
              <a:gd name="connsiteY180" fmla="*/ 1189563 h 3663335"/>
              <a:gd name="connsiteX181" fmla="*/ 173505 w 2943359"/>
              <a:gd name="connsiteY181" fmla="*/ 1047189 h 3663335"/>
              <a:gd name="connsiteX182" fmla="*/ 1755953 w 2943359"/>
              <a:gd name="connsiteY182" fmla="*/ 182191 h 3663335"/>
              <a:gd name="connsiteX183" fmla="*/ 1757390 w 2943359"/>
              <a:gd name="connsiteY183" fmla="*/ 181761 h 3663335"/>
              <a:gd name="connsiteX184" fmla="*/ 1757392 w 2943359"/>
              <a:gd name="connsiteY184" fmla="*/ 181761 h 3663335"/>
              <a:gd name="connsiteX185" fmla="*/ 1757394 w 2943359"/>
              <a:gd name="connsiteY185" fmla="*/ 181760 h 3663335"/>
              <a:gd name="connsiteX186" fmla="*/ 1785560 w 2943359"/>
              <a:gd name="connsiteY186" fmla="*/ 150219 h 3663335"/>
              <a:gd name="connsiteX187" fmla="*/ 2202208 w 2943359"/>
              <a:gd name="connsiteY187" fmla="*/ 19821 h 366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943359" h="3663335">
                <a:moveTo>
                  <a:pt x="1481811" y="2779665"/>
                </a:moveTo>
                <a:lnTo>
                  <a:pt x="1466642" y="2776729"/>
                </a:lnTo>
                <a:lnTo>
                  <a:pt x="1466647" y="2776733"/>
                </a:lnTo>
                <a:lnTo>
                  <a:pt x="1481810" y="2779668"/>
                </a:lnTo>
                <a:close/>
                <a:moveTo>
                  <a:pt x="1234056" y="2553980"/>
                </a:moveTo>
                <a:lnTo>
                  <a:pt x="1222026" y="2560556"/>
                </a:lnTo>
                <a:lnTo>
                  <a:pt x="1222026" y="2560557"/>
                </a:lnTo>
                <a:lnTo>
                  <a:pt x="1234055" y="2553982"/>
                </a:lnTo>
                <a:lnTo>
                  <a:pt x="1251642" y="2608288"/>
                </a:lnTo>
                <a:lnTo>
                  <a:pt x="1251644" y="2608289"/>
                </a:lnTo>
                <a:close/>
                <a:moveTo>
                  <a:pt x="2062509" y="2336115"/>
                </a:moveTo>
                <a:lnTo>
                  <a:pt x="2058734" y="2335076"/>
                </a:lnTo>
                <a:lnTo>
                  <a:pt x="2053516" y="2340185"/>
                </a:lnTo>
                <a:lnTo>
                  <a:pt x="2097932" y="2352411"/>
                </a:lnTo>
                <a:lnTo>
                  <a:pt x="2053517" y="2340185"/>
                </a:lnTo>
                <a:lnTo>
                  <a:pt x="2058735" y="2335076"/>
                </a:lnTo>
                <a:close/>
                <a:moveTo>
                  <a:pt x="2592097" y="2551048"/>
                </a:moveTo>
                <a:lnTo>
                  <a:pt x="2580960" y="2547925"/>
                </a:lnTo>
                <a:lnTo>
                  <a:pt x="2510290" y="2590369"/>
                </a:lnTo>
                <a:cubicBezTo>
                  <a:pt x="2463091" y="2615515"/>
                  <a:pt x="2412707" y="2639324"/>
                  <a:pt x="2359621" y="2661373"/>
                </a:cubicBezTo>
                <a:lnTo>
                  <a:pt x="2348550" y="2665382"/>
                </a:lnTo>
                <a:lnTo>
                  <a:pt x="2350713" y="2672436"/>
                </a:lnTo>
                <a:lnTo>
                  <a:pt x="2351870" y="2676204"/>
                </a:lnTo>
                <a:lnTo>
                  <a:pt x="2353370" y="2681096"/>
                </a:lnTo>
                <a:lnTo>
                  <a:pt x="2354020" y="2683217"/>
                </a:lnTo>
                <a:lnTo>
                  <a:pt x="2356064" y="2700977"/>
                </a:lnTo>
                <a:lnTo>
                  <a:pt x="2354021" y="2683218"/>
                </a:lnTo>
                <a:lnTo>
                  <a:pt x="2353370" y="2681096"/>
                </a:lnTo>
                <a:lnTo>
                  <a:pt x="2351870" y="2676203"/>
                </a:lnTo>
                <a:lnTo>
                  <a:pt x="2351682" y="2675590"/>
                </a:lnTo>
                <a:lnTo>
                  <a:pt x="2350714" y="2672437"/>
                </a:lnTo>
                <a:lnTo>
                  <a:pt x="2348551" y="2665383"/>
                </a:lnTo>
                <a:lnTo>
                  <a:pt x="2359622" y="2661374"/>
                </a:lnTo>
                <a:cubicBezTo>
                  <a:pt x="2412708" y="2639325"/>
                  <a:pt x="2463092" y="2615516"/>
                  <a:pt x="2510291" y="2590370"/>
                </a:cubicBezTo>
                <a:lnTo>
                  <a:pt x="2580961" y="2547926"/>
                </a:lnTo>
                <a:lnTo>
                  <a:pt x="2592096" y="2551049"/>
                </a:lnTo>
                <a:close/>
                <a:moveTo>
                  <a:pt x="2901981" y="2164274"/>
                </a:moveTo>
                <a:lnTo>
                  <a:pt x="2925545" y="2239540"/>
                </a:lnTo>
                <a:lnTo>
                  <a:pt x="2909011" y="2179533"/>
                </a:lnTo>
                <a:close/>
                <a:moveTo>
                  <a:pt x="2860616" y="2090386"/>
                </a:moveTo>
                <a:lnTo>
                  <a:pt x="2893214" y="2145242"/>
                </a:lnTo>
                <a:lnTo>
                  <a:pt x="2883587" y="2124345"/>
                </a:lnTo>
                <a:close/>
                <a:moveTo>
                  <a:pt x="2801516" y="2026242"/>
                </a:moveTo>
                <a:lnTo>
                  <a:pt x="2853048" y="2079198"/>
                </a:lnTo>
                <a:lnTo>
                  <a:pt x="2850183" y="2074961"/>
                </a:lnTo>
                <a:cubicBezTo>
                  <a:pt x="2837819" y="2059576"/>
                  <a:pt x="2824277" y="2045322"/>
                  <a:pt x="2809708" y="2032362"/>
                </a:cubicBezTo>
                <a:close/>
                <a:moveTo>
                  <a:pt x="2659382" y="1956347"/>
                </a:moveTo>
                <a:lnTo>
                  <a:pt x="2654946" y="1955055"/>
                </a:lnTo>
                <a:cubicBezTo>
                  <a:pt x="2635578" y="1951325"/>
                  <a:pt x="2615637" y="1949379"/>
                  <a:pt x="2595274" y="1949379"/>
                </a:cubicBezTo>
                <a:lnTo>
                  <a:pt x="1174020" y="1949380"/>
                </a:lnTo>
                <a:cubicBezTo>
                  <a:pt x="1057665" y="1949379"/>
                  <a:pt x="955064" y="2012931"/>
                  <a:pt x="894477" y="2109599"/>
                </a:cubicBezTo>
                <a:lnTo>
                  <a:pt x="887524" y="2123409"/>
                </a:lnTo>
                <a:lnTo>
                  <a:pt x="884387" y="2122123"/>
                </a:lnTo>
                <a:lnTo>
                  <a:pt x="865578" y="2166989"/>
                </a:lnTo>
                <a:lnTo>
                  <a:pt x="863392" y="2171331"/>
                </a:lnTo>
                <a:lnTo>
                  <a:pt x="862589" y="2174120"/>
                </a:lnTo>
                <a:lnTo>
                  <a:pt x="821766" y="2271497"/>
                </a:lnTo>
                <a:lnTo>
                  <a:pt x="830800" y="2278574"/>
                </a:lnTo>
                <a:lnTo>
                  <a:pt x="842766" y="2250028"/>
                </a:lnTo>
                <a:lnTo>
                  <a:pt x="836896" y="2312791"/>
                </a:lnTo>
                <a:cubicBezTo>
                  <a:pt x="836897" y="2388061"/>
                  <a:pt x="858125" y="2457983"/>
                  <a:pt x="894477" y="2515983"/>
                </a:cubicBezTo>
                <a:lnTo>
                  <a:pt x="913616" y="2540987"/>
                </a:lnTo>
                <a:lnTo>
                  <a:pt x="894478" y="2515984"/>
                </a:lnTo>
                <a:cubicBezTo>
                  <a:pt x="858125" y="2457983"/>
                  <a:pt x="836897" y="2388061"/>
                  <a:pt x="836897" y="2312792"/>
                </a:cubicBezTo>
                <a:lnTo>
                  <a:pt x="842767" y="2250029"/>
                </a:lnTo>
                <a:lnTo>
                  <a:pt x="842767" y="2250028"/>
                </a:lnTo>
                <a:lnTo>
                  <a:pt x="843747" y="2239550"/>
                </a:lnTo>
                <a:lnTo>
                  <a:pt x="862590" y="2174122"/>
                </a:lnTo>
                <a:lnTo>
                  <a:pt x="865579" y="2166991"/>
                </a:lnTo>
                <a:lnTo>
                  <a:pt x="887524" y="2123411"/>
                </a:lnTo>
                <a:lnTo>
                  <a:pt x="894624" y="2126323"/>
                </a:lnTo>
                <a:lnTo>
                  <a:pt x="894625" y="2126322"/>
                </a:lnTo>
                <a:lnTo>
                  <a:pt x="887524" y="2123410"/>
                </a:lnTo>
                <a:lnTo>
                  <a:pt x="894478" y="2109600"/>
                </a:lnTo>
                <a:cubicBezTo>
                  <a:pt x="955065" y="2012932"/>
                  <a:pt x="1057666" y="1949380"/>
                  <a:pt x="1174021" y="1949381"/>
                </a:cubicBezTo>
                <a:lnTo>
                  <a:pt x="2595275" y="1949380"/>
                </a:lnTo>
                <a:close/>
                <a:moveTo>
                  <a:pt x="2736742" y="1984284"/>
                </a:moveTo>
                <a:lnTo>
                  <a:pt x="2787004" y="2015403"/>
                </a:lnTo>
                <a:lnTo>
                  <a:pt x="2763071" y="1997525"/>
                </a:lnTo>
                <a:close/>
                <a:moveTo>
                  <a:pt x="2711181" y="1971430"/>
                </a:moveTo>
                <a:lnTo>
                  <a:pt x="2679303" y="1962147"/>
                </a:lnTo>
                <a:lnTo>
                  <a:pt x="2719411" y="1975569"/>
                </a:lnTo>
                <a:close/>
                <a:moveTo>
                  <a:pt x="720837" y="998520"/>
                </a:moveTo>
                <a:lnTo>
                  <a:pt x="722796" y="1008163"/>
                </a:lnTo>
                <a:lnTo>
                  <a:pt x="722796" y="1008160"/>
                </a:lnTo>
                <a:close/>
                <a:moveTo>
                  <a:pt x="848899" y="968407"/>
                </a:moveTo>
                <a:lnTo>
                  <a:pt x="815247" y="976670"/>
                </a:lnTo>
                <a:lnTo>
                  <a:pt x="722796" y="1008164"/>
                </a:lnTo>
                <a:lnTo>
                  <a:pt x="725636" y="1022134"/>
                </a:lnTo>
                <a:lnTo>
                  <a:pt x="740699" y="1028309"/>
                </a:lnTo>
                <a:lnTo>
                  <a:pt x="736012" y="1005254"/>
                </a:lnTo>
                <a:lnTo>
                  <a:pt x="828464" y="973762"/>
                </a:lnTo>
                <a:close/>
                <a:moveTo>
                  <a:pt x="1045064" y="921911"/>
                </a:moveTo>
                <a:lnTo>
                  <a:pt x="1028512" y="924319"/>
                </a:lnTo>
                <a:lnTo>
                  <a:pt x="1011893" y="928398"/>
                </a:lnTo>
                <a:close/>
                <a:moveTo>
                  <a:pt x="959222" y="640922"/>
                </a:moveTo>
                <a:lnTo>
                  <a:pt x="958870" y="641200"/>
                </a:lnTo>
                <a:lnTo>
                  <a:pt x="952432" y="645559"/>
                </a:lnTo>
                <a:lnTo>
                  <a:pt x="932415" y="662333"/>
                </a:lnTo>
                <a:lnTo>
                  <a:pt x="890850" y="695532"/>
                </a:lnTo>
                <a:lnTo>
                  <a:pt x="879249" y="706887"/>
                </a:lnTo>
                <a:lnTo>
                  <a:pt x="868574" y="715832"/>
                </a:lnTo>
                <a:lnTo>
                  <a:pt x="853356" y="732226"/>
                </a:lnTo>
                <a:lnTo>
                  <a:pt x="828263" y="756788"/>
                </a:lnTo>
                <a:lnTo>
                  <a:pt x="814224" y="774389"/>
                </a:lnTo>
                <a:lnTo>
                  <a:pt x="801888" y="787679"/>
                </a:lnTo>
                <a:lnTo>
                  <a:pt x="793144" y="800818"/>
                </a:lnTo>
                <a:lnTo>
                  <a:pt x="778961" y="818601"/>
                </a:lnTo>
                <a:lnTo>
                  <a:pt x="765046" y="843046"/>
                </a:lnTo>
                <a:lnTo>
                  <a:pt x="753973" y="859685"/>
                </a:lnTo>
                <a:lnTo>
                  <a:pt x="750512" y="868568"/>
                </a:lnTo>
                <a:lnTo>
                  <a:pt x="743957" y="880087"/>
                </a:lnTo>
                <a:lnTo>
                  <a:pt x="733080" y="913341"/>
                </a:lnTo>
                <a:lnTo>
                  <a:pt x="726424" y="930433"/>
                </a:lnTo>
                <a:lnTo>
                  <a:pt x="726065" y="934786"/>
                </a:lnTo>
                <a:lnTo>
                  <a:pt x="724245" y="940357"/>
                </a:lnTo>
                <a:lnTo>
                  <a:pt x="720839" y="998484"/>
                </a:lnTo>
                <a:lnTo>
                  <a:pt x="726065" y="934786"/>
                </a:lnTo>
                <a:lnTo>
                  <a:pt x="733080" y="913341"/>
                </a:lnTo>
                <a:lnTo>
                  <a:pt x="750512" y="868568"/>
                </a:lnTo>
                <a:lnTo>
                  <a:pt x="765046" y="843046"/>
                </a:lnTo>
                <a:lnTo>
                  <a:pt x="793144" y="800818"/>
                </a:lnTo>
                <a:lnTo>
                  <a:pt x="814224" y="774389"/>
                </a:lnTo>
                <a:lnTo>
                  <a:pt x="853356" y="732226"/>
                </a:lnTo>
                <a:lnTo>
                  <a:pt x="879249" y="706887"/>
                </a:lnTo>
                <a:lnTo>
                  <a:pt x="932415" y="662333"/>
                </a:lnTo>
                <a:lnTo>
                  <a:pt x="958870" y="641200"/>
                </a:lnTo>
                <a:lnTo>
                  <a:pt x="959253" y="640943"/>
                </a:lnTo>
                <a:close/>
                <a:moveTo>
                  <a:pt x="1051870" y="578268"/>
                </a:moveTo>
                <a:lnTo>
                  <a:pt x="966807" y="635006"/>
                </a:lnTo>
                <a:lnTo>
                  <a:pt x="968856" y="634444"/>
                </a:lnTo>
                <a:close/>
                <a:moveTo>
                  <a:pt x="1291065" y="458297"/>
                </a:moveTo>
                <a:lnTo>
                  <a:pt x="1165292" y="515369"/>
                </a:lnTo>
                <a:lnTo>
                  <a:pt x="1156408" y="520295"/>
                </a:lnTo>
                <a:lnTo>
                  <a:pt x="1148291" y="524031"/>
                </a:lnTo>
                <a:lnTo>
                  <a:pt x="1051938" y="578228"/>
                </a:lnTo>
                <a:lnTo>
                  <a:pt x="1051869" y="578266"/>
                </a:lnTo>
                <a:lnTo>
                  <a:pt x="1051871" y="578267"/>
                </a:lnTo>
                <a:lnTo>
                  <a:pt x="1051938" y="578228"/>
                </a:lnTo>
                <a:lnTo>
                  <a:pt x="1156408" y="520295"/>
                </a:lnTo>
                <a:close/>
                <a:moveTo>
                  <a:pt x="2202208" y="19821"/>
                </a:moveTo>
                <a:cubicBezTo>
                  <a:pt x="2298650" y="59362"/>
                  <a:pt x="2362484" y="152750"/>
                  <a:pt x="2389189" y="273972"/>
                </a:cubicBezTo>
                <a:lnTo>
                  <a:pt x="2394259" y="320371"/>
                </a:lnTo>
                <a:lnTo>
                  <a:pt x="2622620" y="1122241"/>
                </a:lnTo>
                <a:lnTo>
                  <a:pt x="2789229" y="1686420"/>
                </a:lnTo>
                <a:lnTo>
                  <a:pt x="2920117" y="2090506"/>
                </a:lnTo>
                <a:cubicBezTo>
                  <a:pt x="2924297" y="2103414"/>
                  <a:pt x="2926961" y="2116628"/>
                  <a:pt x="2928164" y="2130093"/>
                </a:cubicBezTo>
                <a:lnTo>
                  <a:pt x="2928144" y="2131264"/>
                </a:lnTo>
                <a:lnTo>
                  <a:pt x="2929443" y="2134330"/>
                </a:lnTo>
                <a:cubicBezTo>
                  <a:pt x="2945585" y="2185559"/>
                  <a:pt x="2948094" y="2243879"/>
                  <a:pt x="2934816" y="2302461"/>
                </a:cubicBezTo>
                <a:lnTo>
                  <a:pt x="2932200" y="2310669"/>
                </a:lnTo>
                <a:lnTo>
                  <a:pt x="2932200" y="2310671"/>
                </a:lnTo>
                <a:lnTo>
                  <a:pt x="2916195" y="2360878"/>
                </a:lnTo>
                <a:cubicBezTo>
                  <a:pt x="2892151" y="2418877"/>
                  <a:pt x="2855016" y="2466620"/>
                  <a:pt x="2811148" y="2500806"/>
                </a:cubicBezTo>
                <a:lnTo>
                  <a:pt x="2787670" y="2515925"/>
                </a:lnTo>
                <a:lnTo>
                  <a:pt x="2863652" y="2530572"/>
                </a:lnTo>
                <a:lnTo>
                  <a:pt x="2833650" y="2569768"/>
                </a:lnTo>
                <a:lnTo>
                  <a:pt x="2804659" y="2595551"/>
                </a:lnTo>
                <a:lnTo>
                  <a:pt x="2717715" y="2642072"/>
                </a:lnTo>
                <a:lnTo>
                  <a:pt x="2804658" y="2595552"/>
                </a:lnTo>
                <a:lnTo>
                  <a:pt x="2783755" y="2614142"/>
                </a:lnTo>
                <a:cubicBezTo>
                  <a:pt x="2765819" y="2627203"/>
                  <a:pt x="2746655" y="2638454"/>
                  <a:pt x="2726489" y="2647648"/>
                </a:cubicBezTo>
                <a:lnTo>
                  <a:pt x="2709829" y="2653222"/>
                </a:lnTo>
                <a:lnTo>
                  <a:pt x="2773620" y="2642104"/>
                </a:lnTo>
                <a:lnTo>
                  <a:pt x="1002282" y="3590641"/>
                </a:lnTo>
                <a:lnTo>
                  <a:pt x="997115" y="3594749"/>
                </a:lnTo>
                <a:lnTo>
                  <a:pt x="973403" y="3606106"/>
                </a:lnTo>
                <a:lnTo>
                  <a:pt x="901844" y="3644426"/>
                </a:lnTo>
                <a:lnTo>
                  <a:pt x="900120" y="3641205"/>
                </a:lnTo>
                <a:lnTo>
                  <a:pt x="890216" y="3645949"/>
                </a:lnTo>
                <a:cubicBezTo>
                  <a:pt x="818621" y="3669183"/>
                  <a:pt x="747447" y="3669875"/>
                  <a:pt x="683154" y="3643514"/>
                </a:cubicBezTo>
                <a:cubicBezTo>
                  <a:pt x="586711" y="3603972"/>
                  <a:pt x="522876" y="3510587"/>
                  <a:pt x="496171" y="3389363"/>
                </a:cubicBezTo>
                <a:lnTo>
                  <a:pt x="485475" y="3291504"/>
                </a:lnTo>
                <a:lnTo>
                  <a:pt x="16087" y="1640282"/>
                </a:lnTo>
                <a:lnTo>
                  <a:pt x="20668" y="1643872"/>
                </a:lnTo>
                <a:lnTo>
                  <a:pt x="13785" y="1604876"/>
                </a:lnTo>
                <a:lnTo>
                  <a:pt x="14095" y="1599767"/>
                </a:lnTo>
                <a:lnTo>
                  <a:pt x="2035" y="1532226"/>
                </a:lnTo>
                <a:cubicBezTo>
                  <a:pt x="-5645" y="1446495"/>
                  <a:pt x="8238" y="1352624"/>
                  <a:pt x="46575" y="1261170"/>
                </a:cubicBezTo>
                <a:lnTo>
                  <a:pt x="48825" y="1256801"/>
                </a:lnTo>
                <a:lnTo>
                  <a:pt x="62708" y="1189563"/>
                </a:lnTo>
                <a:cubicBezTo>
                  <a:pt x="84883" y="1124763"/>
                  <a:pt x="121685" y="1075517"/>
                  <a:pt x="173505" y="1047189"/>
                </a:cubicBezTo>
                <a:lnTo>
                  <a:pt x="1755953" y="182191"/>
                </a:lnTo>
                <a:lnTo>
                  <a:pt x="1757390" y="181761"/>
                </a:lnTo>
                <a:lnTo>
                  <a:pt x="1757392" y="181761"/>
                </a:lnTo>
                <a:lnTo>
                  <a:pt x="1757394" y="181760"/>
                </a:lnTo>
                <a:lnTo>
                  <a:pt x="1785560" y="150219"/>
                </a:lnTo>
                <a:cubicBezTo>
                  <a:pt x="1917510" y="22589"/>
                  <a:pt x="2073619" y="-32901"/>
                  <a:pt x="2202208" y="198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26CAEA77-4934-137E-CBAD-11F90A9B4DED}"/>
              </a:ext>
            </a:extLst>
          </p:cNvPr>
          <p:cNvSpPr/>
          <p:nvPr/>
        </p:nvSpPr>
        <p:spPr>
          <a:xfrm rot="20248970">
            <a:off x="3548636" y="3366548"/>
            <a:ext cx="2943359" cy="3663335"/>
          </a:xfrm>
          <a:custGeom>
            <a:avLst/>
            <a:gdLst>
              <a:gd name="connsiteX0" fmla="*/ 1481811 w 2943359"/>
              <a:gd name="connsiteY0" fmla="*/ 2779665 h 3663335"/>
              <a:gd name="connsiteX1" fmla="*/ 1466642 w 2943359"/>
              <a:gd name="connsiteY1" fmla="*/ 2776729 h 3663335"/>
              <a:gd name="connsiteX2" fmla="*/ 1466647 w 2943359"/>
              <a:gd name="connsiteY2" fmla="*/ 2776733 h 3663335"/>
              <a:gd name="connsiteX3" fmla="*/ 1481810 w 2943359"/>
              <a:gd name="connsiteY3" fmla="*/ 2779668 h 3663335"/>
              <a:gd name="connsiteX4" fmla="*/ 1234056 w 2943359"/>
              <a:gd name="connsiteY4" fmla="*/ 2553980 h 3663335"/>
              <a:gd name="connsiteX5" fmla="*/ 1222026 w 2943359"/>
              <a:gd name="connsiteY5" fmla="*/ 2560556 h 3663335"/>
              <a:gd name="connsiteX6" fmla="*/ 1222026 w 2943359"/>
              <a:gd name="connsiteY6" fmla="*/ 2560557 h 3663335"/>
              <a:gd name="connsiteX7" fmla="*/ 1234055 w 2943359"/>
              <a:gd name="connsiteY7" fmla="*/ 2553982 h 3663335"/>
              <a:gd name="connsiteX8" fmla="*/ 1251642 w 2943359"/>
              <a:gd name="connsiteY8" fmla="*/ 2608288 h 3663335"/>
              <a:gd name="connsiteX9" fmla="*/ 1251644 w 2943359"/>
              <a:gd name="connsiteY9" fmla="*/ 2608289 h 3663335"/>
              <a:gd name="connsiteX10" fmla="*/ 2062509 w 2943359"/>
              <a:gd name="connsiteY10" fmla="*/ 2336115 h 3663335"/>
              <a:gd name="connsiteX11" fmla="*/ 2058734 w 2943359"/>
              <a:gd name="connsiteY11" fmla="*/ 2335076 h 3663335"/>
              <a:gd name="connsiteX12" fmla="*/ 2053516 w 2943359"/>
              <a:gd name="connsiteY12" fmla="*/ 2340185 h 3663335"/>
              <a:gd name="connsiteX13" fmla="*/ 2097932 w 2943359"/>
              <a:gd name="connsiteY13" fmla="*/ 2352411 h 3663335"/>
              <a:gd name="connsiteX14" fmla="*/ 2053517 w 2943359"/>
              <a:gd name="connsiteY14" fmla="*/ 2340185 h 3663335"/>
              <a:gd name="connsiteX15" fmla="*/ 2058735 w 2943359"/>
              <a:gd name="connsiteY15" fmla="*/ 2335076 h 3663335"/>
              <a:gd name="connsiteX16" fmla="*/ 2592097 w 2943359"/>
              <a:gd name="connsiteY16" fmla="*/ 2551048 h 3663335"/>
              <a:gd name="connsiteX17" fmla="*/ 2580960 w 2943359"/>
              <a:gd name="connsiteY17" fmla="*/ 2547925 h 3663335"/>
              <a:gd name="connsiteX18" fmla="*/ 2510290 w 2943359"/>
              <a:gd name="connsiteY18" fmla="*/ 2590369 h 3663335"/>
              <a:gd name="connsiteX19" fmla="*/ 2359621 w 2943359"/>
              <a:gd name="connsiteY19" fmla="*/ 2661373 h 3663335"/>
              <a:gd name="connsiteX20" fmla="*/ 2348550 w 2943359"/>
              <a:gd name="connsiteY20" fmla="*/ 2665382 h 3663335"/>
              <a:gd name="connsiteX21" fmla="*/ 2350713 w 2943359"/>
              <a:gd name="connsiteY21" fmla="*/ 2672436 h 3663335"/>
              <a:gd name="connsiteX22" fmla="*/ 2351870 w 2943359"/>
              <a:gd name="connsiteY22" fmla="*/ 2676204 h 3663335"/>
              <a:gd name="connsiteX23" fmla="*/ 2353370 w 2943359"/>
              <a:gd name="connsiteY23" fmla="*/ 2681096 h 3663335"/>
              <a:gd name="connsiteX24" fmla="*/ 2354020 w 2943359"/>
              <a:gd name="connsiteY24" fmla="*/ 2683217 h 3663335"/>
              <a:gd name="connsiteX25" fmla="*/ 2356064 w 2943359"/>
              <a:gd name="connsiteY25" fmla="*/ 2700977 h 3663335"/>
              <a:gd name="connsiteX26" fmla="*/ 2354021 w 2943359"/>
              <a:gd name="connsiteY26" fmla="*/ 2683218 h 3663335"/>
              <a:gd name="connsiteX27" fmla="*/ 2353370 w 2943359"/>
              <a:gd name="connsiteY27" fmla="*/ 2681096 h 3663335"/>
              <a:gd name="connsiteX28" fmla="*/ 2351870 w 2943359"/>
              <a:gd name="connsiteY28" fmla="*/ 2676203 h 3663335"/>
              <a:gd name="connsiteX29" fmla="*/ 2351682 w 2943359"/>
              <a:gd name="connsiteY29" fmla="*/ 2675590 h 3663335"/>
              <a:gd name="connsiteX30" fmla="*/ 2350714 w 2943359"/>
              <a:gd name="connsiteY30" fmla="*/ 2672437 h 3663335"/>
              <a:gd name="connsiteX31" fmla="*/ 2348551 w 2943359"/>
              <a:gd name="connsiteY31" fmla="*/ 2665383 h 3663335"/>
              <a:gd name="connsiteX32" fmla="*/ 2359622 w 2943359"/>
              <a:gd name="connsiteY32" fmla="*/ 2661374 h 3663335"/>
              <a:gd name="connsiteX33" fmla="*/ 2510291 w 2943359"/>
              <a:gd name="connsiteY33" fmla="*/ 2590370 h 3663335"/>
              <a:gd name="connsiteX34" fmla="*/ 2580961 w 2943359"/>
              <a:gd name="connsiteY34" fmla="*/ 2547926 h 3663335"/>
              <a:gd name="connsiteX35" fmla="*/ 2592096 w 2943359"/>
              <a:gd name="connsiteY35" fmla="*/ 2551049 h 3663335"/>
              <a:gd name="connsiteX36" fmla="*/ 2901981 w 2943359"/>
              <a:gd name="connsiteY36" fmla="*/ 2164274 h 3663335"/>
              <a:gd name="connsiteX37" fmla="*/ 2925545 w 2943359"/>
              <a:gd name="connsiteY37" fmla="*/ 2239540 h 3663335"/>
              <a:gd name="connsiteX38" fmla="*/ 2909011 w 2943359"/>
              <a:gd name="connsiteY38" fmla="*/ 2179533 h 3663335"/>
              <a:gd name="connsiteX39" fmla="*/ 2860616 w 2943359"/>
              <a:gd name="connsiteY39" fmla="*/ 2090386 h 3663335"/>
              <a:gd name="connsiteX40" fmla="*/ 2893214 w 2943359"/>
              <a:gd name="connsiteY40" fmla="*/ 2145242 h 3663335"/>
              <a:gd name="connsiteX41" fmla="*/ 2883587 w 2943359"/>
              <a:gd name="connsiteY41" fmla="*/ 2124345 h 3663335"/>
              <a:gd name="connsiteX42" fmla="*/ 2801516 w 2943359"/>
              <a:gd name="connsiteY42" fmla="*/ 2026242 h 3663335"/>
              <a:gd name="connsiteX43" fmla="*/ 2853048 w 2943359"/>
              <a:gd name="connsiteY43" fmla="*/ 2079198 h 3663335"/>
              <a:gd name="connsiteX44" fmla="*/ 2850183 w 2943359"/>
              <a:gd name="connsiteY44" fmla="*/ 2074961 h 3663335"/>
              <a:gd name="connsiteX45" fmla="*/ 2809708 w 2943359"/>
              <a:gd name="connsiteY45" fmla="*/ 2032362 h 3663335"/>
              <a:gd name="connsiteX46" fmla="*/ 2659382 w 2943359"/>
              <a:gd name="connsiteY46" fmla="*/ 1956347 h 3663335"/>
              <a:gd name="connsiteX47" fmla="*/ 2654946 w 2943359"/>
              <a:gd name="connsiteY47" fmla="*/ 1955055 h 3663335"/>
              <a:gd name="connsiteX48" fmla="*/ 2595274 w 2943359"/>
              <a:gd name="connsiteY48" fmla="*/ 1949379 h 3663335"/>
              <a:gd name="connsiteX49" fmla="*/ 1174020 w 2943359"/>
              <a:gd name="connsiteY49" fmla="*/ 1949380 h 3663335"/>
              <a:gd name="connsiteX50" fmla="*/ 894477 w 2943359"/>
              <a:gd name="connsiteY50" fmla="*/ 2109599 h 3663335"/>
              <a:gd name="connsiteX51" fmla="*/ 887524 w 2943359"/>
              <a:gd name="connsiteY51" fmla="*/ 2123409 h 3663335"/>
              <a:gd name="connsiteX52" fmla="*/ 884387 w 2943359"/>
              <a:gd name="connsiteY52" fmla="*/ 2122123 h 3663335"/>
              <a:gd name="connsiteX53" fmla="*/ 865578 w 2943359"/>
              <a:gd name="connsiteY53" fmla="*/ 2166989 h 3663335"/>
              <a:gd name="connsiteX54" fmla="*/ 863392 w 2943359"/>
              <a:gd name="connsiteY54" fmla="*/ 2171331 h 3663335"/>
              <a:gd name="connsiteX55" fmla="*/ 862589 w 2943359"/>
              <a:gd name="connsiteY55" fmla="*/ 2174120 h 3663335"/>
              <a:gd name="connsiteX56" fmla="*/ 821766 w 2943359"/>
              <a:gd name="connsiteY56" fmla="*/ 2271497 h 3663335"/>
              <a:gd name="connsiteX57" fmla="*/ 830800 w 2943359"/>
              <a:gd name="connsiteY57" fmla="*/ 2278574 h 3663335"/>
              <a:gd name="connsiteX58" fmla="*/ 842766 w 2943359"/>
              <a:gd name="connsiteY58" fmla="*/ 2250028 h 3663335"/>
              <a:gd name="connsiteX59" fmla="*/ 836896 w 2943359"/>
              <a:gd name="connsiteY59" fmla="*/ 2312791 h 3663335"/>
              <a:gd name="connsiteX60" fmla="*/ 894477 w 2943359"/>
              <a:gd name="connsiteY60" fmla="*/ 2515983 h 3663335"/>
              <a:gd name="connsiteX61" fmla="*/ 913616 w 2943359"/>
              <a:gd name="connsiteY61" fmla="*/ 2540987 h 3663335"/>
              <a:gd name="connsiteX62" fmla="*/ 894478 w 2943359"/>
              <a:gd name="connsiteY62" fmla="*/ 2515984 h 3663335"/>
              <a:gd name="connsiteX63" fmla="*/ 836897 w 2943359"/>
              <a:gd name="connsiteY63" fmla="*/ 2312792 h 3663335"/>
              <a:gd name="connsiteX64" fmla="*/ 842767 w 2943359"/>
              <a:gd name="connsiteY64" fmla="*/ 2250029 h 3663335"/>
              <a:gd name="connsiteX65" fmla="*/ 842767 w 2943359"/>
              <a:gd name="connsiteY65" fmla="*/ 2250028 h 3663335"/>
              <a:gd name="connsiteX66" fmla="*/ 843747 w 2943359"/>
              <a:gd name="connsiteY66" fmla="*/ 2239550 h 3663335"/>
              <a:gd name="connsiteX67" fmla="*/ 862590 w 2943359"/>
              <a:gd name="connsiteY67" fmla="*/ 2174122 h 3663335"/>
              <a:gd name="connsiteX68" fmla="*/ 865579 w 2943359"/>
              <a:gd name="connsiteY68" fmla="*/ 2166991 h 3663335"/>
              <a:gd name="connsiteX69" fmla="*/ 887524 w 2943359"/>
              <a:gd name="connsiteY69" fmla="*/ 2123411 h 3663335"/>
              <a:gd name="connsiteX70" fmla="*/ 894624 w 2943359"/>
              <a:gd name="connsiteY70" fmla="*/ 2126323 h 3663335"/>
              <a:gd name="connsiteX71" fmla="*/ 894625 w 2943359"/>
              <a:gd name="connsiteY71" fmla="*/ 2126322 h 3663335"/>
              <a:gd name="connsiteX72" fmla="*/ 887524 w 2943359"/>
              <a:gd name="connsiteY72" fmla="*/ 2123410 h 3663335"/>
              <a:gd name="connsiteX73" fmla="*/ 894478 w 2943359"/>
              <a:gd name="connsiteY73" fmla="*/ 2109600 h 3663335"/>
              <a:gd name="connsiteX74" fmla="*/ 1174021 w 2943359"/>
              <a:gd name="connsiteY74" fmla="*/ 1949381 h 3663335"/>
              <a:gd name="connsiteX75" fmla="*/ 2595275 w 2943359"/>
              <a:gd name="connsiteY75" fmla="*/ 1949380 h 3663335"/>
              <a:gd name="connsiteX76" fmla="*/ 2736742 w 2943359"/>
              <a:gd name="connsiteY76" fmla="*/ 1984284 h 3663335"/>
              <a:gd name="connsiteX77" fmla="*/ 2787004 w 2943359"/>
              <a:gd name="connsiteY77" fmla="*/ 2015403 h 3663335"/>
              <a:gd name="connsiteX78" fmla="*/ 2763071 w 2943359"/>
              <a:gd name="connsiteY78" fmla="*/ 1997525 h 3663335"/>
              <a:gd name="connsiteX79" fmla="*/ 2711181 w 2943359"/>
              <a:gd name="connsiteY79" fmla="*/ 1971430 h 3663335"/>
              <a:gd name="connsiteX80" fmla="*/ 2679303 w 2943359"/>
              <a:gd name="connsiteY80" fmla="*/ 1962147 h 3663335"/>
              <a:gd name="connsiteX81" fmla="*/ 2719411 w 2943359"/>
              <a:gd name="connsiteY81" fmla="*/ 1975569 h 3663335"/>
              <a:gd name="connsiteX82" fmla="*/ 720837 w 2943359"/>
              <a:gd name="connsiteY82" fmla="*/ 998520 h 3663335"/>
              <a:gd name="connsiteX83" fmla="*/ 722796 w 2943359"/>
              <a:gd name="connsiteY83" fmla="*/ 1008163 h 3663335"/>
              <a:gd name="connsiteX84" fmla="*/ 722796 w 2943359"/>
              <a:gd name="connsiteY84" fmla="*/ 1008160 h 3663335"/>
              <a:gd name="connsiteX85" fmla="*/ 848899 w 2943359"/>
              <a:gd name="connsiteY85" fmla="*/ 968407 h 3663335"/>
              <a:gd name="connsiteX86" fmla="*/ 815247 w 2943359"/>
              <a:gd name="connsiteY86" fmla="*/ 976670 h 3663335"/>
              <a:gd name="connsiteX87" fmla="*/ 722796 w 2943359"/>
              <a:gd name="connsiteY87" fmla="*/ 1008164 h 3663335"/>
              <a:gd name="connsiteX88" fmla="*/ 725636 w 2943359"/>
              <a:gd name="connsiteY88" fmla="*/ 1022134 h 3663335"/>
              <a:gd name="connsiteX89" fmla="*/ 740699 w 2943359"/>
              <a:gd name="connsiteY89" fmla="*/ 1028309 h 3663335"/>
              <a:gd name="connsiteX90" fmla="*/ 736012 w 2943359"/>
              <a:gd name="connsiteY90" fmla="*/ 1005254 h 3663335"/>
              <a:gd name="connsiteX91" fmla="*/ 828464 w 2943359"/>
              <a:gd name="connsiteY91" fmla="*/ 973762 h 3663335"/>
              <a:gd name="connsiteX92" fmla="*/ 1045064 w 2943359"/>
              <a:gd name="connsiteY92" fmla="*/ 921911 h 3663335"/>
              <a:gd name="connsiteX93" fmla="*/ 1028512 w 2943359"/>
              <a:gd name="connsiteY93" fmla="*/ 924319 h 3663335"/>
              <a:gd name="connsiteX94" fmla="*/ 1011893 w 2943359"/>
              <a:gd name="connsiteY94" fmla="*/ 928398 h 3663335"/>
              <a:gd name="connsiteX95" fmla="*/ 959222 w 2943359"/>
              <a:gd name="connsiteY95" fmla="*/ 640922 h 3663335"/>
              <a:gd name="connsiteX96" fmla="*/ 958870 w 2943359"/>
              <a:gd name="connsiteY96" fmla="*/ 641200 h 3663335"/>
              <a:gd name="connsiteX97" fmla="*/ 952432 w 2943359"/>
              <a:gd name="connsiteY97" fmla="*/ 645559 h 3663335"/>
              <a:gd name="connsiteX98" fmla="*/ 932415 w 2943359"/>
              <a:gd name="connsiteY98" fmla="*/ 662333 h 3663335"/>
              <a:gd name="connsiteX99" fmla="*/ 890850 w 2943359"/>
              <a:gd name="connsiteY99" fmla="*/ 695532 h 3663335"/>
              <a:gd name="connsiteX100" fmla="*/ 879249 w 2943359"/>
              <a:gd name="connsiteY100" fmla="*/ 706887 h 3663335"/>
              <a:gd name="connsiteX101" fmla="*/ 868574 w 2943359"/>
              <a:gd name="connsiteY101" fmla="*/ 715832 h 3663335"/>
              <a:gd name="connsiteX102" fmla="*/ 853356 w 2943359"/>
              <a:gd name="connsiteY102" fmla="*/ 732226 h 3663335"/>
              <a:gd name="connsiteX103" fmla="*/ 828263 w 2943359"/>
              <a:gd name="connsiteY103" fmla="*/ 756788 h 3663335"/>
              <a:gd name="connsiteX104" fmla="*/ 814224 w 2943359"/>
              <a:gd name="connsiteY104" fmla="*/ 774389 h 3663335"/>
              <a:gd name="connsiteX105" fmla="*/ 801888 w 2943359"/>
              <a:gd name="connsiteY105" fmla="*/ 787679 h 3663335"/>
              <a:gd name="connsiteX106" fmla="*/ 793144 w 2943359"/>
              <a:gd name="connsiteY106" fmla="*/ 800818 h 3663335"/>
              <a:gd name="connsiteX107" fmla="*/ 778961 w 2943359"/>
              <a:gd name="connsiteY107" fmla="*/ 818601 h 3663335"/>
              <a:gd name="connsiteX108" fmla="*/ 765046 w 2943359"/>
              <a:gd name="connsiteY108" fmla="*/ 843046 h 3663335"/>
              <a:gd name="connsiteX109" fmla="*/ 753973 w 2943359"/>
              <a:gd name="connsiteY109" fmla="*/ 859685 h 3663335"/>
              <a:gd name="connsiteX110" fmla="*/ 750512 w 2943359"/>
              <a:gd name="connsiteY110" fmla="*/ 868568 h 3663335"/>
              <a:gd name="connsiteX111" fmla="*/ 743957 w 2943359"/>
              <a:gd name="connsiteY111" fmla="*/ 880087 h 3663335"/>
              <a:gd name="connsiteX112" fmla="*/ 733080 w 2943359"/>
              <a:gd name="connsiteY112" fmla="*/ 913341 h 3663335"/>
              <a:gd name="connsiteX113" fmla="*/ 726424 w 2943359"/>
              <a:gd name="connsiteY113" fmla="*/ 930433 h 3663335"/>
              <a:gd name="connsiteX114" fmla="*/ 726065 w 2943359"/>
              <a:gd name="connsiteY114" fmla="*/ 934786 h 3663335"/>
              <a:gd name="connsiteX115" fmla="*/ 724245 w 2943359"/>
              <a:gd name="connsiteY115" fmla="*/ 940357 h 3663335"/>
              <a:gd name="connsiteX116" fmla="*/ 720839 w 2943359"/>
              <a:gd name="connsiteY116" fmla="*/ 998484 h 3663335"/>
              <a:gd name="connsiteX117" fmla="*/ 726065 w 2943359"/>
              <a:gd name="connsiteY117" fmla="*/ 934786 h 3663335"/>
              <a:gd name="connsiteX118" fmla="*/ 733080 w 2943359"/>
              <a:gd name="connsiteY118" fmla="*/ 913341 h 3663335"/>
              <a:gd name="connsiteX119" fmla="*/ 750512 w 2943359"/>
              <a:gd name="connsiteY119" fmla="*/ 868568 h 3663335"/>
              <a:gd name="connsiteX120" fmla="*/ 765046 w 2943359"/>
              <a:gd name="connsiteY120" fmla="*/ 843046 h 3663335"/>
              <a:gd name="connsiteX121" fmla="*/ 793144 w 2943359"/>
              <a:gd name="connsiteY121" fmla="*/ 800818 h 3663335"/>
              <a:gd name="connsiteX122" fmla="*/ 814224 w 2943359"/>
              <a:gd name="connsiteY122" fmla="*/ 774389 h 3663335"/>
              <a:gd name="connsiteX123" fmla="*/ 853356 w 2943359"/>
              <a:gd name="connsiteY123" fmla="*/ 732226 h 3663335"/>
              <a:gd name="connsiteX124" fmla="*/ 879249 w 2943359"/>
              <a:gd name="connsiteY124" fmla="*/ 706887 h 3663335"/>
              <a:gd name="connsiteX125" fmla="*/ 932415 w 2943359"/>
              <a:gd name="connsiteY125" fmla="*/ 662333 h 3663335"/>
              <a:gd name="connsiteX126" fmla="*/ 958870 w 2943359"/>
              <a:gd name="connsiteY126" fmla="*/ 641200 h 3663335"/>
              <a:gd name="connsiteX127" fmla="*/ 959253 w 2943359"/>
              <a:gd name="connsiteY127" fmla="*/ 640943 h 3663335"/>
              <a:gd name="connsiteX128" fmla="*/ 1051870 w 2943359"/>
              <a:gd name="connsiteY128" fmla="*/ 578268 h 3663335"/>
              <a:gd name="connsiteX129" fmla="*/ 966807 w 2943359"/>
              <a:gd name="connsiteY129" fmla="*/ 635006 h 3663335"/>
              <a:gd name="connsiteX130" fmla="*/ 968856 w 2943359"/>
              <a:gd name="connsiteY130" fmla="*/ 634444 h 3663335"/>
              <a:gd name="connsiteX131" fmla="*/ 1291065 w 2943359"/>
              <a:gd name="connsiteY131" fmla="*/ 458297 h 3663335"/>
              <a:gd name="connsiteX132" fmla="*/ 1165292 w 2943359"/>
              <a:gd name="connsiteY132" fmla="*/ 515369 h 3663335"/>
              <a:gd name="connsiteX133" fmla="*/ 1156408 w 2943359"/>
              <a:gd name="connsiteY133" fmla="*/ 520295 h 3663335"/>
              <a:gd name="connsiteX134" fmla="*/ 1148291 w 2943359"/>
              <a:gd name="connsiteY134" fmla="*/ 524031 h 3663335"/>
              <a:gd name="connsiteX135" fmla="*/ 1051938 w 2943359"/>
              <a:gd name="connsiteY135" fmla="*/ 578228 h 3663335"/>
              <a:gd name="connsiteX136" fmla="*/ 1051869 w 2943359"/>
              <a:gd name="connsiteY136" fmla="*/ 578266 h 3663335"/>
              <a:gd name="connsiteX137" fmla="*/ 1051871 w 2943359"/>
              <a:gd name="connsiteY137" fmla="*/ 578267 h 3663335"/>
              <a:gd name="connsiteX138" fmla="*/ 1051938 w 2943359"/>
              <a:gd name="connsiteY138" fmla="*/ 578228 h 3663335"/>
              <a:gd name="connsiteX139" fmla="*/ 1156408 w 2943359"/>
              <a:gd name="connsiteY139" fmla="*/ 520295 h 3663335"/>
              <a:gd name="connsiteX140" fmla="*/ 2202208 w 2943359"/>
              <a:gd name="connsiteY140" fmla="*/ 19821 h 3663335"/>
              <a:gd name="connsiteX141" fmla="*/ 2389189 w 2943359"/>
              <a:gd name="connsiteY141" fmla="*/ 273972 h 3663335"/>
              <a:gd name="connsiteX142" fmla="*/ 2394259 w 2943359"/>
              <a:gd name="connsiteY142" fmla="*/ 320371 h 3663335"/>
              <a:gd name="connsiteX143" fmla="*/ 2622620 w 2943359"/>
              <a:gd name="connsiteY143" fmla="*/ 1122241 h 3663335"/>
              <a:gd name="connsiteX144" fmla="*/ 2789229 w 2943359"/>
              <a:gd name="connsiteY144" fmla="*/ 1686420 h 3663335"/>
              <a:gd name="connsiteX145" fmla="*/ 2920117 w 2943359"/>
              <a:gd name="connsiteY145" fmla="*/ 2090506 h 3663335"/>
              <a:gd name="connsiteX146" fmla="*/ 2928164 w 2943359"/>
              <a:gd name="connsiteY146" fmla="*/ 2130093 h 3663335"/>
              <a:gd name="connsiteX147" fmla="*/ 2928144 w 2943359"/>
              <a:gd name="connsiteY147" fmla="*/ 2131264 h 3663335"/>
              <a:gd name="connsiteX148" fmla="*/ 2929443 w 2943359"/>
              <a:gd name="connsiteY148" fmla="*/ 2134330 h 3663335"/>
              <a:gd name="connsiteX149" fmla="*/ 2934816 w 2943359"/>
              <a:gd name="connsiteY149" fmla="*/ 2302461 h 3663335"/>
              <a:gd name="connsiteX150" fmla="*/ 2932200 w 2943359"/>
              <a:gd name="connsiteY150" fmla="*/ 2310669 h 3663335"/>
              <a:gd name="connsiteX151" fmla="*/ 2932200 w 2943359"/>
              <a:gd name="connsiteY151" fmla="*/ 2310671 h 3663335"/>
              <a:gd name="connsiteX152" fmla="*/ 2916195 w 2943359"/>
              <a:gd name="connsiteY152" fmla="*/ 2360878 h 3663335"/>
              <a:gd name="connsiteX153" fmla="*/ 2811148 w 2943359"/>
              <a:gd name="connsiteY153" fmla="*/ 2500806 h 3663335"/>
              <a:gd name="connsiteX154" fmla="*/ 2787670 w 2943359"/>
              <a:gd name="connsiteY154" fmla="*/ 2515925 h 3663335"/>
              <a:gd name="connsiteX155" fmla="*/ 2863652 w 2943359"/>
              <a:gd name="connsiteY155" fmla="*/ 2530572 h 3663335"/>
              <a:gd name="connsiteX156" fmla="*/ 2833650 w 2943359"/>
              <a:gd name="connsiteY156" fmla="*/ 2569768 h 3663335"/>
              <a:gd name="connsiteX157" fmla="*/ 2804659 w 2943359"/>
              <a:gd name="connsiteY157" fmla="*/ 2595551 h 3663335"/>
              <a:gd name="connsiteX158" fmla="*/ 2717715 w 2943359"/>
              <a:gd name="connsiteY158" fmla="*/ 2642072 h 3663335"/>
              <a:gd name="connsiteX159" fmla="*/ 2804658 w 2943359"/>
              <a:gd name="connsiteY159" fmla="*/ 2595552 h 3663335"/>
              <a:gd name="connsiteX160" fmla="*/ 2783755 w 2943359"/>
              <a:gd name="connsiteY160" fmla="*/ 2614142 h 3663335"/>
              <a:gd name="connsiteX161" fmla="*/ 2726489 w 2943359"/>
              <a:gd name="connsiteY161" fmla="*/ 2647648 h 3663335"/>
              <a:gd name="connsiteX162" fmla="*/ 2709829 w 2943359"/>
              <a:gd name="connsiteY162" fmla="*/ 2653222 h 3663335"/>
              <a:gd name="connsiteX163" fmla="*/ 2773620 w 2943359"/>
              <a:gd name="connsiteY163" fmla="*/ 2642104 h 3663335"/>
              <a:gd name="connsiteX164" fmla="*/ 1002282 w 2943359"/>
              <a:gd name="connsiteY164" fmla="*/ 3590641 h 3663335"/>
              <a:gd name="connsiteX165" fmla="*/ 997115 w 2943359"/>
              <a:gd name="connsiteY165" fmla="*/ 3594749 h 3663335"/>
              <a:gd name="connsiteX166" fmla="*/ 973403 w 2943359"/>
              <a:gd name="connsiteY166" fmla="*/ 3606106 h 3663335"/>
              <a:gd name="connsiteX167" fmla="*/ 901844 w 2943359"/>
              <a:gd name="connsiteY167" fmla="*/ 3644426 h 3663335"/>
              <a:gd name="connsiteX168" fmla="*/ 900120 w 2943359"/>
              <a:gd name="connsiteY168" fmla="*/ 3641205 h 3663335"/>
              <a:gd name="connsiteX169" fmla="*/ 890216 w 2943359"/>
              <a:gd name="connsiteY169" fmla="*/ 3645949 h 3663335"/>
              <a:gd name="connsiteX170" fmla="*/ 683154 w 2943359"/>
              <a:gd name="connsiteY170" fmla="*/ 3643514 h 3663335"/>
              <a:gd name="connsiteX171" fmla="*/ 496171 w 2943359"/>
              <a:gd name="connsiteY171" fmla="*/ 3389363 h 3663335"/>
              <a:gd name="connsiteX172" fmla="*/ 485475 w 2943359"/>
              <a:gd name="connsiteY172" fmla="*/ 3291504 h 3663335"/>
              <a:gd name="connsiteX173" fmla="*/ 16087 w 2943359"/>
              <a:gd name="connsiteY173" fmla="*/ 1640282 h 3663335"/>
              <a:gd name="connsiteX174" fmla="*/ 20668 w 2943359"/>
              <a:gd name="connsiteY174" fmla="*/ 1643872 h 3663335"/>
              <a:gd name="connsiteX175" fmla="*/ 13785 w 2943359"/>
              <a:gd name="connsiteY175" fmla="*/ 1604876 h 3663335"/>
              <a:gd name="connsiteX176" fmla="*/ 14095 w 2943359"/>
              <a:gd name="connsiteY176" fmla="*/ 1599767 h 3663335"/>
              <a:gd name="connsiteX177" fmla="*/ 2035 w 2943359"/>
              <a:gd name="connsiteY177" fmla="*/ 1532226 h 3663335"/>
              <a:gd name="connsiteX178" fmla="*/ 46575 w 2943359"/>
              <a:gd name="connsiteY178" fmla="*/ 1261170 h 3663335"/>
              <a:gd name="connsiteX179" fmla="*/ 48825 w 2943359"/>
              <a:gd name="connsiteY179" fmla="*/ 1256801 h 3663335"/>
              <a:gd name="connsiteX180" fmla="*/ 62708 w 2943359"/>
              <a:gd name="connsiteY180" fmla="*/ 1189563 h 3663335"/>
              <a:gd name="connsiteX181" fmla="*/ 173505 w 2943359"/>
              <a:gd name="connsiteY181" fmla="*/ 1047189 h 3663335"/>
              <a:gd name="connsiteX182" fmla="*/ 1755953 w 2943359"/>
              <a:gd name="connsiteY182" fmla="*/ 182191 h 3663335"/>
              <a:gd name="connsiteX183" fmla="*/ 1757390 w 2943359"/>
              <a:gd name="connsiteY183" fmla="*/ 181761 h 3663335"/>
              <a:gd name="connsiteX184" fmla="*/ 1757392 w 2943359"/>
              <a:gd name="connsiteY184" fmla="*/ 181761 h 3663335"/>
              <a:gd name="connsiteX185" fmla="*/ 1757394 w 2943359"/>
              <a:gd name="connsiteY185" fmla="*/ 181760 h 3663335"/>
              <a:gd name="connsiteX186" fmla="*/ 1785560 w 2943359"/>
              <a:gd name="connsiteY186" fmla="*/ 150219 h 3663335"/>
              <a:gd name="connsiteX187" fmla="*/ 2202208 w 2943359"/>
              <a:gd name="connsiteY187" fmla="*/ 19821 h 366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943359" h="3663335">
                <a:moveTo>
                  <a:pt x="1481811" y="2779665"/>
                </a:moveTo>
                <a:lnTo>
                  <a:pt x="1466642" y="2776729"/>
                </a:lnTo>
                <a:lnTo>
                  <a:pt x="1466647" y="2776733"/>
                </a:lnTo>
                <a:lnTo>
                  <a:pt x="1481810" y="2779668"/>
                </a:lnTo>
                <a:close/>
                <a:moveTo>
                  <a:pt x="1234056" y="2553980"/>
                </a:moveTo>
                <a:lnTo>
                  <a:pt x="1222026" y="2560556"/>
                </a:lnTo>
                <a:lnTo>
                  <a:pt x="1222026" y="2560557"/>
                </a:lnTo>
                <a:lnTo>
                  <a:pt x="1234055" y="2553982"/>
                </a:lnTo>
                <a:lnTo>
                  <a:pt x="1251642" y="2608288"/>
                </a:lnTo>
                <a:lnTo>
                  <a:pt x="1251644" y="2608289"/>
                </a:lnTo>
                <a:close/>
                <a:moveTo>
                  <a:pt x="2062509" y="2336115"/>
                </a:moveTo>
                <a:lnTo>
                  <a:pt x="2058734" y="2335076"/>
                </a:lnTo>
                <a:lnTo>
                  <a:pt x="2053516" y="2340185"/>
                </a:lnTo>
                <a:lnTo>
                  <a:pt x="2097932" y="2352411"/>
                </a:lnTo>
                <a:lnTo>
                  <a:pt x="2053517" y="2340185"/>
                </a:lnTo>
                <a:lnTo>
                  <a:pt x="2058735" y="2335076"/>
                </a:lnTo>
                <a:close/>
                <a:moveTo>
                  <a:pt x="2592097" y="2551048"/>
                </a:moveTo>
                <a:lnTo>
                  <a:pt x="2580960" y="2547925"/>
                </a:lnTo>
                <a:lnTo>
                  <a:pt x="2510290" y="2590369"/>
                </a:lnTo>
                <a:cubicBezTo>
                  <a:pt x="2463091" y="2615515"/>
                  <a:pt x="2412707" y="2639324"/>
                  <a:pt x="2359621" y="2661373"/>
                </a:cubicBezTo>
                <a:lnTo>
                  <a:pt x="2348550" y="2665382"/>
                </a:lnTo>
                <a:lnTo>
                  <a:pt x="2350713" y="2672436"/>
                </a:lnTo>
                <a:lnTo>
                  <a:pt x="2351870" y="2676204"/>
                </a:lnTo>
                <a:lnTo>
                  <a:pt x="2353370" y="2681096"/>
                </a:lnTo>
                <a:lnTo>
                  <a:pt x="2354020" y="2683217"/>
                </a:lnTo>
                <a:lnTo>
                  <a:pt x="2356064" y="2700977"/>
                </a:lnTo>
                <a:lnTo>
                  <a:pt x="2354021" y="2683218"/>
                </a:lnTo>
                <a:lnTo>
                  <a:pt x="2353370" y="2681096"/>
                </a:lnTo>
                <a:lnTo>
                  <a:pt x="2351870" y="2676203"/>
                </a:lnTo>
                <a:lnTo>
                  <a:pt x="2351682" y="2675590"/>
                </a:lnTo>
                <a:lnTo>
                  <a:pt x="2350714" y="2672437"/>
                </a:lnTo>
                <a:lnTo>
                  <a:pt x="2348551" y="2665383"/>
                </a:lnTo>
                <a:lnTo>
                  <a:pt x="2359622" y="2661374"/>
                </a:lnTo>
                <a:cubicBezTo>
                  <a:pt x="2412708" y="2639325"/>
                  <a:pt x="2463092" y="2615516"/>
                  <a:pt x="2510291" y="2590370"/>
                </a:cubicBezTo>
                <a:lnTo>
                  <a:pt x="2580961" y="2547926"/>
                </a:lnTo>
                <a:lnTo>
                  <a:pt x="2592096" y="2551049"/>
                </a:lnTo>
                <a:close/>
                <a:moveTo>
                  <a:pt x="2901981" y="2164274"/>
                </a:moveTo>
                <a:lnTo>
                  <a:pt x="2925545" y="2239540"/>
                </a:lnTo>
                <a:lnTo>
                  <a:pt x="2909011" y="2179533"/>
                </a:lnTo>
                <a:close/>
                <a:moveTo>
                  <a:pt x="2860616" y="2090386"/>
                </a:moveTo>
                <a:lnTo>
                  <a:pt x="2893214" y="2145242"/>
                </a:lnTo>
                <a:lnTo>
                  <a:pt x="2883587" y="2124345"/>
                </a:lnTo>
                <a:close/>
                <a:moveTo>
                  <a:pt x="2801516" y="2026242"/>
                </a:moveTo>
                <a:lnTo>
                  <a:pt x="2853048" y="2079198"/>
                </a:lnTo>
                <a:lnTo>
                  <a:pt x="2850183" y="2074961"/>
                </a:lnTo>
                <a:cubicBezTo>
                  <a:pt x="2837819" y="2059576"/>
                  <a:pt x="2824277" y="2045322"/>
                  <a:pt x="2809708" y="2032362"/>
                </a:cubicBezTo>
                <a:close/>
                <a:moveTo>
                  <a:pt x="2659382" y="1956347"/>
                </a:moveTo>
                <a:lnTo>
                  <a:pt x="2654946" y="1955055"/>
                </a:lnTo>
                <a:cubicBezTo>
                  <a:pt x="2635578" y="1951325"/>
                  <a:pt x="2615637" y="1949379"/>
                  <a:pt x="2595274" y="1949379"/>
                </a:cubicBezTo>
                <a:lnTo>
                  <a:pt x="1174020" y="1949380"/>
                </a:lnTo>
                <a:cubicBezTo>
                  <a:pt x="1057665" y="1949379"/>
                  <a:pt x="955064" y="2012931"/>
                  <a:pt x="894477" y="2109599"/>
                </a:cubicBezTo>
                <a:lnTo>
                  <a:pt x="887524" y="2123409"/>
                </a:lnTo>
                <a:lnTo>
                  <a:pt x="884387" y="2122123"/>
                </a:lnTo>
                <a:lnTo>
                  <a:pt x="865578" y="2166989"/>
                </a:lnTo>
                <a:lnTo>
                  <a:pt x="863392" y="2171331"/>
                </a:lnTo>
                <a:lnTo>
                  <a:pt x="862589" y="2174120"/>
                </a:lnTo>
                <a:lnTo>
                  <a:pt x="821766" y="2271497"/>
                </a:lnTo>
                <a:lnTo>
                  <a:pt x="830800" y="2278574"/>
                </a:lnTo>
                <a:lnTo>
                  <a:pt x="842766" y="2250028"/>
                </a:lnTo>
                <a:lnTo>
                  <a:pt x="836896" y="2312791"/>
                </a:lnTo>
                <a:cubicBezTo>
                  <a:pt x="836897" y="2388061"/>
                  <a:pt x="858125" y="2457983"/>
                  <a:pt x="894477" y="2515983"/>
                </a:cubicBezTo>
                <a:lnTo>
                  <a:pt x="913616" y="2540987"/>
                </a:lnTo>
                <a:lnTo>
                  <a:pt x="894478" y="2515984"/>
                </a:lnTo>
                <a:cubicBezTo>
                  <a:pt x="858125" y="2457983"/>
                  <a:pt x="836897" y="2388061"/>
                  <a:pt x="836897" y="2312792"/>
                </a:cubicBezTo>
                <a:lnTo>
                  <a:pt x="842767" y="2250029"/>
                </a:lnTo>
                <a:lnTo>
                  <a:pt x="842767" y="2250028"/>
                </a:lnTo>
                <a:lnTo>
                  <a:pt x="843747" y="2239550"/>
                </a:lnTo>
                <a:lnTo>
                  <a:pt x="862590" y="2174122"/>
                </a:lnTo>
                <a:lnTo>
                  <a:pt x="865579" y="2166991"/>
                </a:lnTo>
                <a:lnTo>
                  <a:pt x="887524" y="2123411"/>
                </a:lnTo>
                <a:lnTo>
                  <a:pt x="894624" y="2126323"/>
                </a:lnTo>
                <a:lnTo>
                  <a:pt x="894625" y="2126322"/>
                </a:lnTo>
                <a:lnTo>
                  <a:pt x="887524" y="2123410"/>
                </a:lnTo>
                <a:lnTo>
                  <a:pt x="894478" y="2109600"/>
                </a:lnTo>
                <a:cubicBezTo>
                  <a:pt x="955065" y="2012932"/>
                  <a:pt x="1057666" y="1949380"/>
                  <a:pt x="1174021" y="1949381"/>
                </a:cubicBezTo>
                <a:lnTo>
                  <a:pt x="2595275" y="1949380"/>
                </a:lnTo>
                <a:close/>
                <a:moveTo>
                  <a:pt x="2736742" y="1984284"/>
                </a:moveTo>
                <a:lnTo>
                  <a:pt x="2787004" y="2015403"/>
                </a:lnTo>
                <a:lnTo>
                  <a:pt x="2763071" y="1997525"/>
                </a:lnTo>
                <a:close/>
                <a:moveTo>
                  <a:pt x="2711181" y="1971430"/>
                </a:moveTo>
                <a:lnTo>
                  <a:pt x="2679303" y="1962147"/>
                </a:lnTo>
                <a:lnTo>
                  <a:pt x="2719411" y="1975569"/>
                </a:lnTo>
                <a:close/>
                <a:moveTo>
                  <a:pt x="720837" y="998520"/>
                </a:moveTo>
                <a:lnTo>
                  <a:pt x="722796" y="1008163"/>
                </a:lnTo>
                <a:lnTo>
                  <a:pt x="722796" y="1008160"/>
                </a:lnTo>
                <a:close/>
                <a:moveTo>
                  <a:pt x="848899" y="968407"/>
                </a:moveTo>
                <a:lnTo>
                  <a:pt x="815247" y="976670"/>
                </a:lnTo>
                <a:lnTo>
                  <a:pt x="722796" y="1008164"/>
                </a:lnTo>
                <a:lnTo>
                  <a:pt x="725636" y="1022134"/>
                </a:lnTo>
                <a:lnTo>
                  <a:pt x="740699" y="1028309"/>
                </a:lnTo>
                <a:lnTo>
                  <a:pt x="736012" y="1005254"/>
                </a:lnTo>
                <a:lnTo>
                  <a:pt x="828464" y="973762"/>
                </a:lnTo>
                <a:close/>
                <a:moveTo>
                  <a:pt x="1045064" y="921911"/>
                </a:moveTo>
                <a:lnTo>
                  <a:pt x="1028512" y="924319"/>
                </a:lnTo>
                <a:lnTo>
                  <a:pt x="1011893" y="928398"/>
                </a:lnTo>
                <a:close/>
                <a:moveTo>
                  <a:pt x="959222" y="640922"/>
                </a:moveTo>
                <a:lnTo>
                  <a:pt x="958870" y="641200"/>
                </a:lnTo>
                <a:lnTo>
                  <a:pt x="952432" y="645559"/>
                </a:lnTo>
                <a:lnTo>
                  <a:pt x="932415" y="662333"/>
                </a:lnTo>
                <a:lnTo>
                  <a:pt x="890850" y="695532"/>
                </a:lnTo>
                <a:lnTo>
                  <a:pt x="879249" y="706887"/>
                </a:lnTo>
                <a:lnTo>
                  <a:pt x="868574" y="715832"/>
                </a:lnTo>
                <a:lnTo>
                  <a:pt x="853356" y="732226"/>
                </a:lnTo>
                <a:lnTo>
                  <a:pt x="828263" y="756788"/>
                </a:lnTo>
                <a:lnTo>
                  <a:pt x="814224" y="774389"/>
                </a:lnTo>
                <a:lnTo>
                  <a:pt x="801888" y="787679"/>
                </a:lnTo>
                <a:lnTo>
                  <a:pt x="793144" y="800818"/>
                </a:lnTo>
                <a:lnTo>
                  <a:pt x="778961" y="818601"/>
                </a:lnTo>
                <a:lnTo>
                  <a:pt x="765046" y="843046"/>
                </a:lnTo>
                <a:lnTo>
                  <a:pt x="753973" y="859685"/>
                </a:lnTo>
                <a:lnTo>
                  <a:pt x="750512" y="868568"/>
                </a:lnTo>
                <a:lnTo>
                  <a:pt x="743957" y="880087"/>
                </a:lnTo>
                <a:lnTo>
                  <a:pt x="733080" y="913341"/>
                </a:lnTo>
                <a:lnTo>
                  <a:pt x="726424" y="930433"/>
                </a:lnTo>
                <a:lnTo>
                  <a:pt x="726065" y="934786"/>
                </a:lnTo>
                <a:lnTo>
                  <a:pt x="724245" y="940357"/>
                </a:lnTo>
                <a:lnTo>
                  <a:pt x="720839" y="998484"/>
                </a:lnTo>
                <a:lnTo>
                  <a:pt x="726065" y="934786"/>
                </a:lnTo>
                <a:lnTo>
                  <a:pt x="733080" y="913341"/>
                </a:lnTo>
                <a:lnTo>
                  <a:pt x="750512" y="868568"/>
                </a:lnTo>
                <a:lnTo>
                  <a:pt x="765046" y="843046"/>
                </a:lnTo>
                <a:lnTo>
                  <a:pt x="793144" y="800818"/>
                </a:lnTo>
                <a:lnTo>
                  <a:pt x="814224" y="774389"/>
                </a:lnTo>
                <a:lnTo>
                  <a:pt x="853356" y="732226"/>
                </a:lnTo>
                <a:lnTo>
                  <a:pt x="879249" y="706887"/>
                </a:lnTo>
                <a:lnTo>
                  <a:pt x="932415" y="662333"/>
                </a:lnTo>
                <a:lnTo>
                  <a:pt x="958870" y="641200"/>
                </a:lnTo>
                <a:lnTo>
                  <a:pt x="959253" y="640943"/>
                </a:lnTo>
                <a:close/>
                <a:moveTo>
                  <a:pt x="1051870" y="578268"/>
                </a:moveTo>
                <a:lnTo>
                  <a:pt x="966807" y="635006"/>
                </a:lnTo>
                <a:lnTo>
                  <a:pt x="968856" y="634444"/>
                </a:lnTo>
                <a:close/>
                <a:moveTo>
                  <a:pt x="1291065" y="458297"/>
                </a:moveTo>
                <a:lnTo>
                  <a:pt x="1165292" y="515369"/>
                </a:lnTo>
                <a:lnTo>
                  <a:pt x="1156408" y="520295"/>
                </a:lnTo>
                <a:lnTo>
                  <a:pt x="1148291" y="524031"/>
                </a:lnTo>
                <a:lnTo>
                  <a:pt x="1051938" y="578228"/>
                </a:lnTo>
                <a:lnTo>
                  <a:pt x="1051869" y="578266"/>
                </a:lnTo>
                <a:lnTo>
                  <a:pt x="1051871" y="578267"/>
                </a:lnTo>
                <a:lnTo>
                  <a:pt x="1051938" y="578228"/>
                </a:lnTo>
                <a:lnTo>
                  <a:pt x="1156408" y="520295"/>
                </a:lnTo>
                <a:close/>
                <a:moveTo>
                  <a:pt x="2202208" y="19821"/>
                </a:moveTo>
                <a:cubicBezTo>
                  <a:pt x="2298650" y="59362"/>
                  <a:pt x="2362484" y="152750"/>
                  <a:pt x="2389189" y="273972"/>
                </a:cubicBezTo>
                <a:lnTo>
                  <a:pt x="2394259" y="320371"/>
                </a:lnTo>
                <a:lnTo>
                  <a:pt x="2622620" y="1122241"/>
                </a:lnTo>
                <a:lnTo>
                  <a:pt x="2789229" y="1686420"/>
                </a:lnTo>
                <a:lnTo>
                  <a:pt x="2920117" y="2090506"/>
                </a:lnTo>
                <a:cubicBezTo>
                  <a:pt x="2924297" y="2103414"/>
                  <a:pt x="2926961" y="2116628"/>
                  <a:pt x="2928164" y="2130093"/>
                </a:cubicBezTo>
                <a:lnTo>
                  <a:pt x="2928144" y="2131264"/>
                </a:lnTo>
                <a:lnTo>
                  <a:pt x="2929443" y="2134330"/>
                </a:lnTo>
                <a:cubicBezTo>
                  <a:pt x="2945585" y="2185559"/>
                  <a:pt x="2948094" y="2243879"/>
                  <a:pt x="2934816" y="2302461"/>
                </a:cubicBezTo>
                <a:lnTo>
                  <a:pt x="2932200" y="2310669"/>
                </a:lnTo>
                <a:lnTo>
                  <a:pt x="2932200" y="2310671"/>
                </a:lnTo>
                <a:lnTo>
                  <a:pt x="2916195" y="2360878"/>
                </a:lnTo>
                <a:cubicBezTo>
                  <a:pt x="2892151" y="2418877"/>
                  <a:pt x="2855016" y="2466620"/>
                  <a:pt x="2811148" y="2500806"/>
                </a:cubicBezTo>
                <a:lnTo>
                  <a:pt x="2787670" y="2515925"/>
                </a:lnTo>
                <a:lnTo>
                  <a:pt x="2863652" y="2530572"/>
                </a:lnTo>
                <a:lnTo>
                  <a:pt x="2833650" y="2569768"/>
                </a:lnTo>
                <a:lnTo>
                  <a:pt x="2804659" y="2595551"/>
                </a:lnTo>
                <a:lnTo>
                  <a:pt x="2717715" y="2642072"/>
                </a:lnTo>
                <a:lnTo>
                  <a:pt x="2804658" y="2595552"/>
                </a:lnTo>
                <a:lnTo>
                  <a:pt x="2783755" y="2614142"/>
                </a:lnTo>
                <a:cubicBezTo>
                  <a:pt x="2765819" y="2627203"/>
                  <a:pt x="2746655" y="2638454"/>
                  <a:pt x="2726489" y="2647648"/>
                </a:cubicBezTo>
                <a:lnTo>
                  <a:pt x="2709829" y="2653222"/>
                </a:lnTo>
                <a:lnTo>
                  <a:pt x="2773620" y="2642104"/>
                </a:lnTo>
                <a:lnTo>
                  <a:pt x="1002282" y="3590641"/>
                </a:lnTo>
                <a:lnTo>
                  <a:pt x="997115" y="3594749"/>
                </a:lnTo>
                <a:lnTo>
                  <a:pt x="973403" y="3606106"/>
                </a:lnTo>
                <a:lnTo>
                  <a:pt x="901844" y="3644426"/>
                </a:lnTo>
                <a:lnTo>
                  <a:pt x="900120" y="3641205"/>
                </a:lnTo>
                <a:lnTo>
                  <a:pt x="890216" y="3645949"/>
                </a:lnTo>
                <a:cubicBezTo>
                  <a:pt x="818621" y="3669183"/>
                  <a:pt x="747447" y="3669875"/>
                  <a:pt x="683154" y="3643514"/>
                </a:cubicBezTo>
                <a:cubicBezTo>
                  <a:pt x="586711" y="3603972"/>
                  <a:pt x="522876" y="3510587"/>
                  <a:pt x="496171" y="3389363"/>
                </a:cubicBezTo>
                <a:lnTo>
                  <a:pt x="485475" y="3291504"/>
                </a:lnTo>
                <a:lnTo>
                  <a:pt x="16087" y="1640282"/>
                </a:lnTo>
                <a:lnTo>
                  <a:pt x="20668" y="1643872"/>
                </a:lnTo>
                <a:lnTo>
                  <a:pt x="13785" y="1604876"/>
                </a:lnTo>
                <a:lnTo>
                  <a:pt x="14095" y="1599767"/>
                </a:lnTo>
                <a:lnTo>
                  <a:pt x="2035" y="1532226"/>
                </a:lnTo>
                <a:cubicBezTo>
                  <a:pt x="-5645" y="1446495"/>
                  <a:pt x="8238" y="1352624"/>
                  <a:pt x="46575" y="1261170"/>
                </a:cubicBezTo>
                <a:lnTo>
                  <a:pt x="48825" y="1256801"/>
                </a:lnTo>
                <a:lnTo>
                  <a:pt x="62708" y="1189563"/>
                </a:lnTo>
                <a:cubicBezTo>
                  <a:pt x="84883" y="1124763"/>
                  <a:pt x="121685" y="1075517"/>
                  <a:pt x="173505" y="1047189"/>
                </a:cubicBezTo>
                <a:lnTo>
                  <a:pt x="1755953" y="182191"/>
                </a:lnTo>
                <a:lnTo>
                  <a:pt x="1757390" y="181761"/>
                </a:lnTo>
                <a:lnTo>
                  <a:pt x="1757392" y="181761"/>
                </a:lnTo>
                <a:lnTo>
                  <a:pt x="1757394" y="181760"/>
                </a:lnTo>
                <a:lnTo>
                  <a:pt x="1785560" y="150219"/>
                </a:lnTo>
                <a:cubicBezTo>
                  <a:pt x="1917510" y="22589"/>
                  <a:pt x="2073619" y="-32901"/>
                  <a:pt x="2202208" y="19821"/>
                </a:cubicBezTo>
                <a:close/>
              </a:path>
            </a:pathLst>
          </a:custGeom>
          <a:gradFill>
            <a:gsLst>
              <a:gs pos="33000">
                <a:srgbClr val="F9D538"/>
              </a:gs>
              <a:gs pos="100000">
                <a:srgbClr val="FEAE07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D79A309-7942-FE37-37B8-A464D0E0D282}"/>
              </a:ext>
            </a:extLst>
          </p:cNvPr>
          <p:cNvSpPr txBox="1"/>
          <p:nvPr/>
        </p:nvSpPr>
        <p:spPr>
          <a:xfrm>
            <a:off x="3774678" y="4245735"/>
            <a:ext cx="2502567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JAABIA GEOTECHNICAL ENGINEERING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AND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HYDRO-TECHNICAL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3A3B5-2EDF-E951-0E83-77B2C7C669DD}"/>
              </a:ext>
            </a:extLst>
          </p:cNvPr>
          <p:cNvSpPr txBox="1"/>
          <p:nvPr/>
        </p:nvSpPr>
        <p:spPr>
          <a:xfrm>
            <a:off x="60514" y="5615455"/>
            <a:ext cx="3154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A4DE9-1346-39A8-2B8D-9F234DA5E136}"/>
              </a:ext>
            </a:extLst>
          </p:cNvPr>
          <p:cNvSpPr txBox="1"/>
          <p:nvPr/>
        </p:nvSpPr>
        <p:spPr>
          <a:xfrm>
            <a:off x="86852" y="6626660"/>
            <a:ext cx="414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Provider of innovative and reliable geotechnical and hydrological solutions designed to the needs of our clients through advanced technology and expertise in geotechnical engineering.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A6CD7-696C-5A21-14CB-684E4A81CEBB}"/>
              </a:ext>
            </a:extLst>
          </p:cNvPr>
          <p:cNvSpPr txBox="1"/>
          <p:nvPr/>
        </p:nvSpPr>
        <p:spPr>
          <a:xfrm>
            <a:off x="67899" y="8312811"/>
            <a:ext cx="2718912" cy="58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OUR SERVICE</a:t>
            </a:r>
          </a:p>
        </p:txBody>
      </p:sp>
      <p:pic>
        <p:nvPicPr>
          <p:cNvPr id="10" name="Graphic 9" descr="Handwashing outline">
            <a:extLst>
              <a:ext uri="{FF2B5EF4-FFF2-40B4-BE49-F238E27FC236}">
                <a16:creationId xmlns:a16="http://schemas.microsoft.com/office/drawing/2014/main" id="{2334FC5D-6003-14CA-E7C0-833067689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12" y="9044308"/>
            <a:ext cx="588917" cy="58891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E37801-81A4-19A0-4D14-EE4EA5186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86564"/>
              </p:ext>
            </p:extLst>
          </p:nvPr>
        </p:nvGraphicFramePr>
        <p:xfrm>
          <a:off x="622578" y="9090721"/>
          <a:ext cx="1488011" cy="1489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11">
                  <a:extLst>
                    <a:ext uri="{9D8B030D-6E8A-4147-A177-3AD203B41FA5}">
                      <a16:colId xmlns:a16="http://schemas.microsoft.com/office/drawing/2014/main" val="1060768040"/>
                    </a:ext>
                  </a:extLst>
                </a:gridCol>
              </a:tblGrid>
              <a:tr h="36906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EAE89E"/>
                          </a:solidFill>
                        </a:rPr>
                        <a:t>TREATMENT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691377"/>
                  </a:ext>
                </a:extLst>
              </a:tr>
              <a:tr h="58947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Provides water treatment and pump testing to ensure quality treatment.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1735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1B380C-5BD5-0C76-87D3-685FE8785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14028"/>
              </p:ext>
            </p:extLst>
          </p:nvPr>
        </p:nvGraphicFramePr>
        <p:xfrm>
          <a:off x="2607030" y="9051811"/>
          <a:ext cx="1980968" cy="1580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968">
                  <a:extLst>
                    <a:ext uri="{9D8B030D-6E8A-4147-A177-3AD203B41FA5}">
                      <a16:colId xmlns:a16="http://schemas.microsoft.com/office/drawing/2014/main" val="1060768040"/>
                    </a:ext>
                  </a:extLst>
                </a:gridCol>
              </a:tblGrid>
              <a:tr h="460669">
                <a:tc>
                  <a:txBody>
                    <a:bodyPr/>
                    <a:lstStyle/>
                    <a:p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E6D96E"/>
                          </a:solidFill>
                        </a:rPr>
                        <a:t>CONSULTANCY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691377"/>
                  </a:ext>
                </a:extLst>
              </a:tr>
              <a:tr h="884544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Provides consultancy in terms of geotechnical engineering and hydrogeological consultancy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17351"/>
                  </a:ext>
                </a:extLst>
              </a:tr>
            </a:tbl>
          </a:graphicData>
        </a:graphic>
      </p:graphicFrame>
      <p:pic>
        <p:nvPicPr>
          <p:cNvPr id="14" name="Graphic 13" descr="Help with solid fill">
            <a:extLst>
              <a:ext uri="{FF2B5EF4-FFF2-40B4-BE49-F238E27FC236}">
                <a16:creationId xmlns:a16="http://schemas.microsoft.com/office/drawing/2014/main" id="{469E117E-8302-52FC-757D-2E6594209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13578" y="9025528"/>
            <a:ext cx="516369" cy="51636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3130289-D454-3BC0-9C70-5B28D7C08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55986"/>
              </p:ext>
            </p:extLst>
          </p:nvPr>
        </p:nvGraphicFramePr>
        <p:xfrm>
          <a:off x="4980582" y="9071266"/>
          <a:ext cx="1838508" cy="1375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508">
                  <a:extLst>
                    <a:ext uri="{9D8B030D-6E8A-4147-A177-3AD203B41FA5}">
                      <a16:colId xmlns:a16="http://schemas.microsoft.com/office/drawing/2014/main" val="1060768040"/>
                    </a:ext>
                  </a:extLst>
                </a:gridCol>
              </a:tblGrid>
              <a:tr h="46066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E6D96E"/>
                          </a:solidFill>
                        </a:rPr>
                        <a:t>SURVEY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691377"/>
                  </a:ext>
                </a:extLst>
              </a:tr>
              <a:tr h="8845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Provides groundwater geophysical survey and drilling of boreholes.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17351"/>
                  </a:ext>
                </a:extLst>
              </a:tr>
            </a:tbl>
          </a:graphicData>
        </a:graphic>
      </p:graphicFrame>
      <p:pic>
        <p:nvPicPr>
          <p:cNvPr id="18" name="Graphic 17" descr="Gyrotheodolite with solid fill">
            <a:extLst>
              <a:ext uri="{FF2B5EF4-FFF2-40B4-BE49-F238E27FC236}">
                <a16:creationId xmlns:a16="http://schemas.microsoft.com/office/drawing/2014/main" id="{026B6E46-50B3-28C4-609B-E7123BB161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6026" y="8867232"/>
            <a:ext cx="713882" cy="7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B7152-9A32-5E6C-2D64-E893814EB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4818" y="-7315"/>
            <a:ext cx="6858000" cy="12192000"/>
          </a:xfrm>
          <a:solidFill>
            <a:srgbClr val="FFFBFA"/>
          </a:solidFill>
          <a:ln>
            <a:noFill/>
          </a:ln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C52E0AB-E644-23C2-E6FA-88E30DC47E6A}"/>
              </a:ext>
            </a:extLst>
          </p:cNvPr>
          <p:cNvSpPr/>
          <p:nvPr/>
        </p:nvSpPr>
        <p:spPr>
          <a:xfrm rot="5400000">
            <a:off x="-3742098" y="6490722"/>
            <a:ext cx="12631" cy="21529"/>
          </a:xfrm>
          <a:custGeom>
            <a:avLst/>
            <a:gdLst>
              <a:gd name="connsiteX0" fmla="*/ 0 w 12631"/>
              <a:gd name="connsiteY0" fmla="*/ 21529 h 21529"/>
              <a:gd name="connsiteX1" fmla="*/ 11308 w 12631"/>
              <a:gd name="connsiteY1" fmla="*/ 0 h 21529"/>
              <a:gd name="connsiteX2" fmla="*/ 12631 w 12631"/>
              <a:gd name="connsiteY2" fmla="*/ 0 h 21529"/>
              <a:gd name="connsiteX3" fmla="*/ 7081 w 12631"/>
              <a:gd name="connsiteY3" fmla="*/ 10565 h 21529"/>
              <a:gd name="connsiteX4" fmla="*/ 3787 w 12631"/>
              <a:gd name="connsiteY4" fmla="*/ 21529 h 21529"/>
              <a:gd name="connsiteX5" fmla="*/ 0 w 12631"/>
              <a:gd name="connsiteY5" fmla="*/ 21529 h 2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1" h="21529">
                <a:moveTo>
                  <a:pt x="0" y="21529"/>
                </a:moveTo>
                <a:lnTo>
                  <a:pt x="11308" y="0"/>
                </a:lnTo>
                <a:lnTo>
                  <a:pt x="12631" y="0"/>
                </a:lnTo>
                <a:lnTo>
                  <a:pt x="7081" y="10565"/>
                </a:lnTo>
                <a:lnTo>
                  <a:pt x="3787" y="21529"/>
                </a:lnTo>
                <a:lnTo>
                  <a:pt x="0" y="2152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CB640BF-64F1-D569-F949-0A2BEC203484}"/>
              </a:ext>
            </a:extLst>
          </p:cNvPr>
          <p:cNvSpPr/>
          <p:nvPr/>
        </p:nvSpPr>
        <p:spPr>
          <a:xfrm rot="5400000">
            <a:off x="-544890" y="4516508"/>
            <a:ext cx="2779361" cy="1426104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solidFill>
            <a:srgbClr val="BD73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491DD0-2A0B-F0A1-8FBD-81182201D767}"/>
              </a:ext>
            </a:extLst>
          </p:cNvPr>
          <p:cNvSpPr/>
          <p:nvPr/>
        </p:nvSpPr>
        <p:spPr>
          <a:xfrm rot="5400000">
            <a:off x="-3752694" y="6492812"/>
            <a:ext cx="6716" cy="5577"/>
          </a:xfrm>
          <a:custGeom>
            <a:avLst/>
            <a:gdLst>
              <a:gd name="connsiteX0" fmla="*/ 0 w 6716"/>
              <a:gd name="connsiteY0" fmla="*/ 5577 h 5577"/>
              <a:gd name="connsiteX1" fmla="*/ 2929 w 6716"/>
              <a:gd name="connsiteY1" fmla="*/ 0 h 5577"/>
              <a:gd name="connsiteX2" fmla="*/ 6716 w 6716"/>
              <a:gd name="connsiteY2" fmla="*/ 0 h 5577"/>
              <a:gd name="connsiteX3" fmla="*/ 5041 w 6716"/>
              <a:gd name="connsiteY3" fmla="*/ 5577 h 5577"/>
              <a:gd name="connsiteX4" fmla="*/ 0 w 6716"/>
              <a:gd name="connsiteY4" fmla="*/ 5577 h 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6" h="5577">
                <a:moveTo>
                  <a:pt x="0" y="5577"/>
                </a:moveTo>
                <a:lnTo>
                  <a:pt x="2929" y="0"/>
                </a:lnTo>
                <a:lnTo>
                  <a:pt x="6716" y="0"/>
                </a:lnTo>
                <a:lnTo>
                  <a:pt x="5041" y="5577"/>
                </a:lnTo>
                <a:lnTo>
                  <a:pt x="0" y="557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941BC95-14E5-461B-8E4D-FE8783B778FA}"/>
              </a:ext>
            </a:extLst>
          </p:cNvPr>
          <p:cNvSpPr/>
          <p:nvPr/>
        </p:nvSpPr>
        <p:spPr>
          <a:xfrm>
            <a:off x="95345" y="6569007"/>
            <a:ext cx="360603" cy="558053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6558E31-5E36-48E4-8F5A-0BD7D300BB49}"/>
              </a:ext>
            </a:extLst>
          </p:cNvPr>
          <p:cNvSpPr/>
          <p:nvPr/>
        </p:nvSpPr>
        <p:spPr>
          <a:xfrm rot="5400000">
            <a:off x="1251463" y="4530362"/>
            <a:ext cx="2779361" cy="1426104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solidFill>
            <a:srgbClr val="BF77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EE449E3-B4BB-4E66-A1CE-9D2693356FE6}"/>
              </a:ext>
            </a:extLst>
          </p:cNvPr>
          <p:cNvSpPr/>
          <p:nvPr/>
        </p:nvSpPr>
        <p:spPr>
          <a:xfrm rot="5400000">
            <a:off x="2977008" y="4541833"/>
            <a:ext cx="2779361" cy="1426104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solidFill>
            <a:srgbClr val="BF77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0D30848-8DD2-8BB1-3209-307E1B81AEAD}"/>
              </a:ext>
            </a:extLst>
          </p:cNvPr>
          <p:cNvSpPr/>
          <p:nvPr/>
        </p:nvSpPr>
        <p:spPr>
          <a:xfrm rot="5400000">
            <a:off x="4632703" y="4541907"/>
            <a:ext cx="2779361" cy="1426104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solidFill>
            <a:srgbClr val="BF77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4853F1C-FF0E-871E-D416-9449F2339663}"/>
              </a:ext>
            </a:extLst>
          </p:cNvPr>
          <p:cNvSpPr/>
          <p:nvPr/>
        </p:nvSpPr>
        <p:spPr>
          <a:xfrm>
            <a:off x="246478" y="6492244"/>
            <a:ext cx="1356773" cy="711581"/>
          </a:xfrm>
          <a:custGeom>
            <a:avLst/>
            <a:gdLst>
              <a:gd name="connsiteX0" fmla="*/ 290962 w 1417703"/>
              <a:gd name="connsiteY0" fmla="*/ 696098 h 711581"/>
              <a:gd name="connsiteX1" fmla="*/ 294360 w 1417703"/>
              <a:gd name="connsiteY1" fmla="*/ 696785 h 711581"/>
              <a:gd name="connsiteX2" fmla="*/ 287281 w 1417703"/>
              <a:gd name="connsiteY2" fmla="*/ 700484 h 711581"/>
              <a:gd name="connsiteX3" fmla="*/ 294362 w 1417703"/>
              <a:gd name="connsiteY3" fmla="*/ 696786 h 711581"/>
              <a:gd name="connsiteX4" fmla="*/ 294360 w 1417703"/>
              <a:gd name="connsiteY4" fmla="*/ 696785 h 711581"/>
              <a:gd name="connsiteX5" fmla="*/ 294361 w 1417703"/>
              <a:gd name="connsiteY5" fmla="*/ 696784 h 711581"/>
              <a:gd name="connsiteX6" fmla="*/ 268891 w 1417703"/>
              <a:gd name="connsiteY6" fmla="*/ 684475 h 711581"/>
              <a:gd name="connsiteX7" fmla="*/ 280200 w 1417703"/>
              <a:gd name="connsiteY7" fmla="*/ 692099 h 711581"/>
              <a:gd name="connsiteX8" fmla="*/ 268892 w 1417703"/>
              <a:gd name="connsiteY8" fmla="*/ 684475 h 711581"/>
              <a:gd name="connsiteX9" fmla="*/ 171432 w 1417703"/>
              <a:gd name="connsiteY9" fmla="*/ 563018 h 711581"/>
              <a:gd name="connsiteX10" fmla="*/ 172387 w 1417703"/>
              <a:gd name="connsiteY10" fmla="*/ 568227 h 711581"/>
              <a:gd name="connsiteX11" fmla="*/ 172388 w 1417703"/>
              <a:gd name="connsiteY11" fmla="*/ 568226 h 711581"/>
              <a:gd name="connsiteX12" fmla="*/ 308739 w 1417703"/>
              <a:gd name="connsiteY12" fmla="*/ 550972 h 711581"/>
              <a:gd name="connsiteX13" fmla="*/ 308739 w 1417703"/>
              <a:gd name="connsiteY13" fmla="*/ 550973 h 711581"/>
              <a:gd name="connsiteX14" fmla="*/ 315697 w 1417703"/>
              <a:gd name="connsiteY14" fmla="*/ 569153 h 711581"/>
              <a:gd name="connsiteX15" fmla="*/ 315698 w 1417703"/>
              <a:gd name="connsiteY15" fmla="*/ 569153 h 711581"/>
              <a:gd name="connsiteX16" fmla="*/ 264711 w 1417703"/>
              <a:gd name="connsiteY16" fmla="*/ 541600 h 711581"/>
              <a:gd name="connsiteX17" fmla="*/ 264711 w 1417703"/>
              <a:gd name="connsiteY17" fmla="*/ 566486 h 711581"/>
              <a:gd name="connsiteX18" fmla="*/ 264712 w 1417703"/>
              <a:gd name="connsiteY18" fmla="*/ 566486 h 711581"/>
              <a:gd name="connsiteX19" fmla="*/ 264712 w 1417703"/>
              <a:gd name="connsiteY19" fmla="*/ 541600 h 711581"/>
              <a:gd name="connsiteX20" fmla="*/ 236305 w 1417703"/>
              <a:gd name="connsiteY20" fmla="*/ 478560 h 711581"/>
              <a:gd name="connsiteX21" fmla="*/ 219779 w 1417703"/>
              <a:gd name="connsiteY21" fmla="*/ 488392 h 711581"/>
              <a:gd name="connsiteX22" fmla="*/ 236305 w 1417703"/>
              <a:gd name="connsiteY22" fmla="*/ 478560 h 711581"/>
              <a:gd name="connsiteX23" fmla="*/ 236305 w 1417703"/>
              <a:gd name="connsiteY23" fmla="*/ 420740 h 711581"/>
              <a:gd name="connsiteX24" fmla="*/ 232738 w 1417703"/>
              <a:gd name="connsiteY24" fmla="*/ 431797 h 711581"/>
              <a:gd name="connsiteX25" fmla="*/ 213222 w 1417703"/>
              <a:gd name="connsiteY25" fmla="*/ 492285 h 711581"/>
              <a:gd name="connsiteX26" fmla="*/ 213222 w 1417703"/>
              <a:gd name="connsiteY26" fmla="*/ 492288 h 711581"/>
              <a:gd name="connsiteX27" fmla="*/ 213222 w 1417703"/>
              <a:gd name="connsiteY27" fmla="*/ 492291 h 711581"/>
              <a:gd name="connsiteX28" fmla="*/ 213224 w 1417703"/>
              <a:gd name="connsiteY28" fmla="*/ 492292 h 711581"/>
              <a:gd name="connsiteX29" fmla="*/ 213222 w 1417703"/>
              <a:gd name="connsiteY29" fmla="*/ 492288 h 711581"/>
              <a:gd name="connsiteX30" fmla="*/ 232738 w 1417703"/>
              <a:gd name="connsiteY30" fmla="*/ 431797 h 711581"/>
              <a:gd name="connsiteX31" fmla="*/ 236305 w 1417703"/>
              <a:gd name="connsiteY31" fmla="*/ 420740 h 711581"/>
              <a:gd name="connsiteX32" fmla="*/ 215817 w 1417703"/>
              <a:gd name="connsiteY32" fmla="*/ 226925 h 711581"/>
              <a:gd name="connsiteX33" fmla="*/ 218670 w 1417703"/>
              <a:gd name="connsiteY33" fmla="*/ 230942 h 711581"/>
              <a:gd name="connsiteX34" fmla="*/ 235498 w 1417703"/>
              <a:gd name="connsiteY34" fmla="*/ 272426 h 711581"/>
              <a:gd name="connsiteX35" fmla="*/ 242130 w 1417703"/>
              <a:gd name="connsiteY35" fmla="*/ 306650 h 711581"/>
              <a:gd name="connsiteX36" fmla="*/ 242131 w 1417703"/>
              <a:gd name="connsiteY36" fmla="*/ 306650 h 711581"/>
              <a:gd name="connsiteX37" fmla="*/ 235501 w 1417703"/>
              <a:gd name="connsiteY37" fmla="*/ 272427 h 711581"/>
              <a:gd name="connsiteX38" fmla="*/ 218672 w 1417703"/>
              <a:gd name="connsiteY38" fmla="*/ 230943 h 711581"/>
              <a:gd name="connsiteX39" fmla="*/ 329219 w 1417703"/>
              <a:gd name="connsiteY39" fmla="*/ 7858 h 711581"/>
              <a:gd name="connsiteX40" fmla="*/ 385650 w 1417703"/>
              <a:gd name="connsiteY40" fmla="*/ 7858 h 711581"/>
              <a:gd name="connsiteX41" fmla="*/ 385647 w 1417703"/>
              <a:gd name="connsiteY41" fmla="*/ 7859 h 711581"/>
              <a:gd name="connsiteX42" fmla="*/ 428414 w 1417703"/>
              <a:gd name="connsiteY42" fmla="*/ 19797 h 711581"/>
              <a:gd name="connsiteX43" fmla="*/ 500894 w 1417703"/>
              <a:gd name="connsiteY43" fmla="*/ 82208 h 711581"/>
              <a:gd name="connsiteX44" fmla="*/ 501723 w 1417703"/>
              <a:gd name="connsiteY44" fmla="*/ 210430 h 711581"/>
              <a:gd name="connsiteX45" fmla="*/ 500895 w 1417703"/>
              <a:gd name="connsiteY45" fmla="*/ 82209 h 711581"/>
              <a:gd name="connsiteX46" fmla="*/ 428414 w 1417703"/>
              <a:gd name="connsiteY46" fmla="*/ 19797 h 711581"/>
              <a:gd name="connsiteX47" fmla="*/ 385652 w 1417703"/>
              <a:gd name="connsiteY47" fmla="*/ 7858 h 711581"/>
              <a:gd name="connsiteX48" fmla="*/ 1301705 w 1417703"/>
              <a:gd name="connsiteY48" fmla="*/ 7860 h 711581"/>
              <a:gd name="connsiteX49" fmla="*/ 1417702 w 1417703"/>
              <a:gd name="connsiteY49" fmla="*/ 123855 h 711581"/>
              <a:gd name="connsiteX50" fmla="*/ 1417703 w 1417703"/>
              <a:gd name="connsiteY50" fmla="*/ 587826 h 711581"/>
              <a:gd name="connsiteX51" fmla="*/ 1301706 w 1417703"/>
              <a:gd name="connsiteY51" fmla="*/ 703823 h 711581"/>
              <a:gd name="connsiteX52" fmla="*/ 367241 w 1417703"/>
              <a:gd name="connsiteY52" fmla="*/ 703821 h 711581"/>
              <a:gd name="connsiteX53" fmla="*/ 352854 w 1417703"/>
              <a:gd name="connsiteY53" fmla="*/ 666230 h 711581"/>
              <a:gd name="connsiteX54" fmla="*/ 354180 w 1417703"/>
              <a:gd name="connsiteY54" fmla="*/ 665536 h 711581"/>
              <a:gd name="connsiteX55" fmla="*/ 354178 w 1417703"/>
              <a:gd name="connsiteY55" fmla="*/ 665536 h 711581"/>
              <a:gd name="connsiteX56" fmla="*/ 352595 w 1417703"/>
              <a:gd name="connsiteY56" fmla="*/ 665555 h 711581"/>
              <a:gd name="connsiteX57" fmla="*/ 328924 w 1417703"/>
              <a:gd name="connsiteY57" fmla="*/ 603710 h 711581"/>
              <a:gd name="connsiteX58" fmla="*/ 328924 w 1417703"/>
              <a:gd name="connsiteY58" fmla="*/ 603713 h 711581"/>
              <a:gd name="connsiteX59" fmla="*/ 352594 w 1417703"/>
              <a:gd name="connsiteY59" fmla="*/ 665554 h 711581"/>
              <a:gd name="connsiteX60" fmla="*/ 328497 w 1417703"/>
              <a:gd name="connsiteY60" fmla="*/ 665841 h 711581"/>
              <a:gd name="connsiteX61" fmla="*/ 328497 w 1417703"/>
              <a:gd name="connsiteY61" fmla="*/ 665841 h 711581"/>
              <a:gd name="connsiteX62" fmla="*/ 352595 w 1417703"/>
              <a:gd name="connsiteY62" fmla="*/ 665555 h 711581"/>
              <a:gd name="connsiteX63" fmla="*/ 352854 w 1417703"/>
              <a:gd name="connsiteY63" fmla="*/ 666230 h 711581"/>
              <a:gd name="connsiteX64" fmla="*/ 294362 w 1417703"/>
              <a:gd name="connsiteY64" fmla="*/ 696785 h 711581"/>
              <a:gd name="connsiteX65" fmla="*/ 294364 w 1417703"/>
              <a:gd name="connsiteY65" fmla="*/ 696785 h 711581"/>
              <a:gd name="connsiteX66" fmla="*/ 352852 w 1417703"/>
              <a:gd name="connsiteY66" fmla="*/ 666231 h 711581"/>
              <a:gd name="connsiteX67" fmla="*/ 367240 w 1417703"/>
              <a:gd name="connsiteY67" fmla="*/ 703821 h 711581"/>
              <a:gd name="connsiteX68" fmla="*/ 367898 w 1417703"/>
              <a:gd name="connsiteY68" fmla="*/ 705538 h 711581"/>
              <a:gd name="connsiteX69" fmla="*/ 264710 w 1417703"/>
              <a:gd name="connsiteY69" fmla="*/ 705538 h 711581"/>
              <a:gd name="connsiteX70" fmla="*/ 264710 w 1417703"/>
              <a:gd name="connsiteY70" fmla="*/ 704201 h 711581"/>
              <a:gd name="connsiteX71" fmla="*/ 264710 w 1417703"/>
              <a:gd name="connsiteY71" fmla="*/ 704199 h 711581"/>
              <a:gd name="connsiteX72" fmla="*/ 264710 w 1417703"/>
              <a:gd name="connsiteY72" fmla="*/ 696579 h 711581"/>
              <a:gd name="connsiteX73" fmla="*/ 264710 w 1417703"/>
              <a:gd name="connsiteY73" fmla="*/ 704201 h 711581"/>
              <a:gd name="connsiteX74" fmla="*/ 219885 w 1417703"/>
              <a:gd name="connsiteY74" fmla="*/ 711581 h 711581"/>
              <a:gd name="connsiteX75" fmla="*/ 114442 w 1417703"/>
              <a:gd name="connsiteY75" fmla="*/ 662595 h 711581"/>
              <a:gd name="connsiteX76" fmla="*/ 96687 w 1417703"/>
              <a:gd name="connsiteY76" fmla="*/ 616714 h 711581"/>
              <a:gd name="connsiteX77" fmla="*/ 93498 w 1417703"/>
              <a:gd name="connsiteY77" fmla="*/ 608476 h 711581"/>
              <a:gd name="connsiteX78" fmla="*/ 93808 w 1417703"/>
              <a:gd name="connsiteY78" fmla="*/ 605378 h 711581"/>
              <a:gd name="connsiteX79" fmla="*/ 159208 w 1417703"/>
              <a:gd name="connsiteY79" fmla="*/ 559158 h 711581"/>
              <a:gd name="connsiteX80" fmla="*/ 168427 w 1417703"/>
              <a:gd name="connsiteY80" fmla="*/ 546613 h 711581"/>
              <a:gd name="connsiteX81" fmla="*/ 212830 w 1417703"/>
              <a:gd name="connsiteY81" fmla="*/ 486186 h 711581"/>
              <a:gd name="connsiteX82" fmla="*/ 213222 w 1417703"/>
              <a:gd name="connsiteY82" fmla="*/ 484981 h 711581"/>
              <a:gd name="connsiteX83" fmla="*/ 213223 w 1417703"/>
              <a:gd name="connsiteY83" fmla="*/ 223273 h 711581"/>
              <a:gd name="connsiteX84" fmla="*/ 213224 w 1417703"/>
              <a:gd name="connsiteY84" fmla="*/ 223274 h 711581"/>
              <a:gd name="connsiteX85" fmla="*/ 213223 w 1417703"/>
              <a:gd name="connsiteY85" fmla="*/ 203730 h 711581"/>
              <a:gd name="connsiteX86" fmla="*/ 213226 w 1417703"/>
              <a:gd name="connsiteY86" fmla="*/ 123855 h 711581"/>
              <a:gd name="connsiteX87" fmla="*/ 329219 w 1417703"/>
              <a:gd name="connsiteY87" fmla="*/ 7858 h 711581"/>
              <a:gd name="connsiteX88" fmla="*/ 310026 w 1417703"/>
              <a:gd name="connsiteY88" fmla="*/ 26 h 711581"/>
              <a:gd name="connsiteX89" fmla="*/ 373950 w 1417703"/>
              <a:gd name="connsiteY89" fmla="*/ 4590 h 711581"/>
              <a:gd name="connsiteX90" fmla="*/ 385648 w 1417703"/>
              <a:gd name="connsiteY90" fmla="*/ 7857 h 711581"/>
              <a:gd name="connsiteX91" fmla="*/ 329219 w 1417703"/>
              <a:gd name="connsiteY91" fmla="*/ 7856 h 711581"/>
              <a:gd name="connsiteX92" fmla="*/ 213222 w 1417703"/>
              <a:gd name="connsiteY92" fmla="*/ 123853 h 711581"/>
              <a:gd name="connsiteX93" fmla="*/ 213223 w 1417703"/>
              <a:gd name="connsiteY93" fmla="*/ 203730 h 711581"/>
              <a:gd name="connsiteX94" fmla="*/ 213223 w 1417703"/>
              <a:gd name="connsiteY94" fmla="*/ 223273 h 711581"/>
              <a:gd name="connsiteX95" fmla="*/ 184006 w 1417703"/>
              <a:gd name="connsiteY95" fmla="*/ 182143 h 711581"/>
              <a:gd name="connsiteX96" fmla="*/ 0 w 1417703"/>
              <a:gd name="connsiteY96" fmla="*/ 87705 h 711581"/>
              <a:gd name="connsiteX97" fmla="*/ 74170 w 1417703"/>
              <a:gd name="connsiteY97" fmla="*/ 53389 h 711581"/>
              <a:gd name="connsiteX98" fmla="*/ 81628 w 1417703"/>
              <a:gd name="connsiteY98" fmla="*/ 49939 h 711581"/>
              <a:gd name="connsiteX99" fmla="*/ 121996 w 1417703"/>
              <a:gd name="connsiteY99" fmla="*/ 36242 h 711581"/>
              <a:gd name="connsiteX100" fmla="*/ 89099 w 1417703"/>
              <a:gd name="connsiteY100" fmla="*/ 103861 h 711581"/>
              <a:gd name="connsiteX101" fmla="*/ 89100 w 1417703"/>
              <a:gd name="connsiteY101" fmla="*/ 103861 h 711581"/>
              <a:gd name="connsiteX102" fmla="*/ 121996 w 1417703"/>
              <a:gd name="connsiteY102" fmla="*/ 36242 h 711581"/>
              <a:gd name="connsiteX103" fmla="*/ 161852 w 1417703"/>
              <a:gd name="connsiteY103" fmla="*/ 22720 h 711581"/>
              <a:gd name="connsiteX104" fmla="*/ 310026 w 1417703"/>
              <a:gd name="connsiteY104" fmla="*/ 26 h 71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17703" h="711581">
                <a:moveTo>
                  <a:pt x="290962" y="696098"/>
                </a:moveTo>
                <a:lnTo>
                  <a:pt x="294360" y="696785"/>
                </a:lnTo>
                <a:lnTo>
                  <a:pt x="287281" y="700484"/>
                </a:lnTo>
                <a:lnTo>
                  <a:pt x="294362" y="696786"/>
                </a:lnTo>
                <a:lnTo>
                  <a:pt x="294360" y="696785"/>
                </a:lnTo>
                <a:lnTo>
                  <a:pt x="294361" y="696784"/>
                </a:lnTo>
                <a:close/>
                <a:moveTo>
                  <a:pt x="268891" y="684475"/>
                </a:moveTo>
                <a:lnTo>
                  <a:pt x="280200" y="692099"/>
                </a:lnTo>
                <a:lnTo>
                  <a:pt x="268892" y="684475"/>
                </a:lnTo>
                <a:close/>
                <a:moveTo>
                  <a:pt x="171432" y="563018"/>
                </a:moveTo>
                <a:lnTo>
                  <a:pt x="172387" y="568227"/>
                </a:lnTo>
                <a:lnTo>
                  <a:pt x="172388" y="568226"/>
                </a:lnTo>
                <a:close/>
                <a:moveTo>
                  <a:pt x="308739" y="550972"/>
                </a:moveTo>
                <a:lnTo>
                  <a:pt x="308739" y="550973"/>
                </a:lnTo>
                <a:lnTo>
                  <a:pt x="315697" y="569153"/>
                </a:lnTo>
                <a:lnTo>
                  <a:pt x="315698" y="569153"/>
                </a:lnTo>
                <a:close/>
                <a:moveTo>
                  <a:pt x="264711" y="541600"/>
                </a:moveTo>
                <a:lnTo>
                  <a:pt x="264711" y="566486"/>
                </a:lnTo>
                <a:lnTo>
                  <a:pt x="264712" y="566486"/>
                </a:lnTo>
                <a:lnTo>
                  <a:pt x="264712" y="541600"/>
                </a:lnTo>
                <a:close/>
                <a:moveTo>
                  <a:pt x="236305" y="478560"/>
                </a:moveTo>
                <a:lnTo>
                  <a:pt x="219779" y="488392"/>
                </a:lnTo>
                <a:lnTo>
                  <a:pt x="236305" y="478560"/>
                </a:lnTo>
                <a:close/>
                <a:moveTo>
                  <a:pt x="236305" y="420740"/>
                </a:moveTo>
                <a:lnTo>
                  <a:pt x="232738" y="431797"/>
                </a:lnTo>
                <a:lnTo>
                  <a:pt x="213222" y="492285"/>
                </a:lnTo>
                <a:lnTo>
                  <a:pt x="213222" y="492288"/>
                </a:lnTo>
                <a:lnTo>
                  <a:pt x="213222" y="492291"/>
                </a:lnTo>
                <a:lnTo>
                  <a:pt x="213224" y="492292"/>
                </a:lnTo>
                <a:lnTo>
                  <a:pt x="213222" y="492288"/>
                </a:lnTo>
                <a:lnTo>
                  <a:pt x="232738" y="431797"/>
                </a:lnTo>
                <a:lnTo>
                  <a:pt x="236305" y="420740"/>
                </a:lnTo>
                <a:close/>
                <a:moveTo>
                  <a:pt x="215817" y="226925"/>
                </a:moveTo>
                <a:lnTo>
                  <a:pt x="218670" y="230942"/>
                </a:lnTo>
                <a:cubicBezTo>
                  <a:pt x="225603" y="244096"/>
                  <a:pt x="231221" y="257941"/>
                  <a:pt x="235498" y="272426"/>
                </a:cubicBezTo>
                <a:lnTo>
                  <a:pt x="242130" y="306650"/>
                </a:lnTo>
                <a:lnTo>
                  <a:pt x="242131" y="306650"/>
                </a:lnTo>
                <a:lnTo>
                  <a:pt x="235501" y="272427"/>
                </a:lnTo>
                <a:cubicBezTo>
                  <a:pt x="231225" y="257944"/>
                  <a:pt x="225604" y="244098"/>
                  <a:pt x="218672" y="230943"/>
                </a:cubicBezTo>
                <a:close/>
                <a:moveTo>
                  <a:pt x="329219" y="7858"/>
                </a:moveTo>
                <a:lnTo>
                  <a:pt x="385650" y="7858"/>
                </a:lnTo>
                <a:lnTo>
                  <a:pt x="385647" y="7859"/>
                </a:lnTo>
                <a:lnTo>
                  <a:pt x="428414" y="19797"/>
                </a:lnTo>
                <a:cubicBezTo>
                  <a:pt x="461118" y="33485"/>
                  <a:pt x="486173" y="54278"/>
                  <a:pt x="500894" y="82208"/>
                </a:cubicBezTo>
                <a:cubicBezTo>
                  <a:pt x="520215" y="118868"/>
                  <a:pt x="519328" y="163266"/>
                  <a:pt x="501723" y="210430"/>
                </a:cubicBezTo>
                <a:cubicBezTo>
                  <a:pt x="519328" y="163266"/>
                  <a:pt x="520215" y="118868"/>
                  <a:pt x="500895" y="82209"/>
                </a:cubicBezTo>
                <a:cubicBezTo>
                  <a:pt x="486174" y="54276"/>
                  <a:pt x="461118" y="33484"/>
                  <a:pt x="428414" y="19797"/>
                </a:cubicBezTo>
                <a:lnTo>
                  <a:pt x="385652" y="7858"/>
                </a:lnTo>
                <a:lnTo>
                  <a:pt x="1301705" y="7860"/>
                </a:lnTo>
                <a:cubicBezTo>
                  <a:pt x="1365771" y="7859"/>
                  <a:pt x="1417704" y="59792"/>
                  <a:pt x="1417702" y="123855"/>
                </a:cubicBezTo>
                <a:lnTo>
                  <a:pt x="1417703" y="587826"/>
                </a:lnTo>
                <a:cubicBezTo>
                  <a:pt x="1417702" y="651888"/>
                  <a:pt x="1365770" y="703822"/>
                  <a:pt x="1301706" y="703823"/>
                </a:cubicBezTo>
                <a:lnTo>
                  <a:pt x="367241" y="703821"/>
                </a:lnTo>
                <a:lnTo>
                  <a:pt x="352854" y="666230"/>
                </a:lnTo>
                <a:lnTo>
                  <a:pt x="354180" y="665536"/>
                </a:lnTo>
                <a:lnTo>
                  <a:pt x="354178" y="665536"/>
                </a:lnTo>
                <a:lnTo>
                  <a:pt x="352595" y="665555"/>
                </a:lnTo>
                <a:lnTo>
                  <a:pt x="328924" y="603710"/>
                </a:lnTo>
                <a:lnTo>
                  <a:pt x="328924" y="603713"/>
                </a:lnTo>
                <a:lnTo>
                  <a:pt x="352594" y="665554"/>
                </a:lnTo>
                <a:lnTo>
                  <a:pt x="328497" y="665841"/>
                </a:lnTo>
                <a:lnTo>
                  <a:pt x="328497" y="665841"/>
                </a:lnTo>
                <a:lnTo>
                  <a:pt x="352595" y="665555"/>
                </a:lnTo>
                <a:lnTo>
                  <a:pt x="352854" y="666230"/>
                </a:lnTo>
                <a:lnTo>
                  <a:pt x="294362" y="696785"/>
                </a:lnTo>
                <a:lnTo>
                  <a:pt x="294364" y="696785"/>
                </a:lnTo>
                <a:lnTo>
                  <a:pt x="352852" y="666231"/>
                </a:lnTo>
                <a:lnTo>
                  <a:pt x="367240" y="703821"/>
                </a:lnTo>
                <a:lnTo>
                  <a:pt x="367898" y="705538"/>
                </a:lnTo>
                <a:lnTo>
                  <a:pt x="264710" y="705538"/>
                </a:lnTo>
                <a:lnTo>
                  <a:pt x="264710" y="704201"/>
                </a:lnTo>
                <a:lnTo>
                  <a:pt x="264710" y="704199"/>
                </a:lnTo>
                <a:lnTo>
                  <a:pt x="264710" y="696579"/>
                </a:lnTo>
                <a:lnTo>
                  <a:pt x="264710" y="704201"/>
                </a:lnTo>
                <a:lnTo>
                  <a:pt x="219885" y="711581"/>
                </a:lnTo>
                <a:cubicBezTo>
                  <a:pt x="176502" y="711046"/>
                  <a:pt x="137926" y="694677"/>
                  <a:pt x="114442" y="662595"/>
                </a:cubicBezTo>
                <a:lnTo>
                  <a:pt x="96687" y="616714"/>
                </a:lnTo>
                <a:lnTo>
                  <a:pt x="93498" y="608476"/>
                </a:lnTo>
                <a:lnTo>
                  <a:pt x="93808" y="605378"/>
                </a:lnTo>
                <a:lnTo>
                  <a:pt x="159208" y="559158"/>
                </a:lnTo>
                <a:lnTo>
                  <a:pt x="168427" y="546613"/>
                </a:lnTo>
                <a:lnTo>
                  <a:pt x="212830" y="486186"/>
                </a:lnTo>
                <a:lnTo>
                  <a:pt x="213222" y="484981"/>
                </a:lnTo>
                <a:lnTo>
                  <a:pt x="213223" y="223273"/>
                </a:lnTo>
                <a:lnTo>
                  <a:pt x="213224" y="223274"/>
                </a:lnTo>
                <a:lnTo>
                  <a:pt x="213223" y="203730"/>
                </a:lnTo>
                <a:lnTo>
                  <a:pt x="213226" y="123855"/>
                </a:lnTo>
                <a:cubicBezTo>
                  <a:pt x="213226" y="59791"/>
                  <a:pt x="265156" y="7858"/>
                  <a:pt x="329219" y="7858"/>
                </a:cubicBezTo>
                <a:close/>
                <a:moveTo>
                  <a:pt x="310026" y="26"/>
                </a:moveTo>
                <a:cubicBezTo>
                  <a:pt x="332688" y="-222"/>
                  <a:pt x="354109" y="1298"/>
                  <a:pt x="373950" y="4590"/>
                </a:cubicBezTo>
                <a:lnTo>
                  <a:pt x="385648" y="7857"/>
                </a:lnTo>
                <a:lnTo>
                  <a:pt x="329219" y="7856"/>
                </a:lnTo>
                <a:cubicBezTo>
                  <a:pt x="265156" y="7855"/>
                  <a:pt x="213223" y="59790"/>
                  <a:pt x="213222" y="123853"/>
                </a:cubicBezTo>
                <a:lnTo>
                  <a:pt x="213223" y="203730"/>
                </a:lnTo>
                <a:lnTo>
                  <a:pt x="213223" y="223273"/>
                </a:lnTo>
                <a:lnTo>
                  <a:pt x="184006" y="182143"/>
                </a:lnTo>
                <a:cubicBezTo>
                  <a:pt x="142470" y="137294"/>
                  <a:pt x="80529" y="104665"/>
                  <a:pt x="0" y="87705"/>
                </a:cubicBezTo>
                <a:lnTo>
                  <a:pt x="74170" y="53389"/>
                </a:lnTo>
                <a:lnTo>
                  <a:pt x="81628" y="49939"/>
                </a:lnTo>
                <a:lnTo>
                  <a:pt x="121996" y="36242"/>
                </a:lnTo>
                <a:lnTo>
                  <a:pt x="89099" y="103861"/>
                </a:lnTo>
                <a:lnTo>
                  <a:pt x="89100" y="103861"/>
                </a:lnTo>
                <a:lnTo>
                  <a:pt x="121996" y="36242"/>
                </a:lnTo>
                <a:lnTo>
                  <a:pt x="161852" y="22720"/>
                </a:lnTo>
                <a:cubicBezTo>
                  <a:pt x="214418" y="8099"/>
                  <a:pt x="264705" y="522"/>
                  <a:pt x="310026" y="26"/>
                </a:cubicBezTo>
                <a:close/>
              </a:path>
            </a:pathLst>
          </a:custGeom>
          <a:solidFill>
            <a:srgbClr val="BD73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Blackadder ITC" panose="04020505051007020D02" pitchFamily="82" charset="0"/>
              </a:rPr>
              <a:t>Host</a:t>
            </a:r>
          </a:p>
          <a:p>
            <a:pPr algn="ctr"/>
            <a:r>
              <a:rPr lang="en-US" sz="1200" dirty="0">
                <a:latin typeface="Bahnschrift SemiBold SemiConden" panose="020B0502040204020203" pitchFamily="34" charset="0"/>
              </a:rPr>
              <a:t>BOLA</a:t>
            </a:r>
          </a:p>
          <a:p>
            <a:pPr algn="ctr"/>
            <a:r>
              <a:rPr lang="en-US" sz="1200" dirty="0">
                <a:latin typeface="Bahnschrift SemiBold SemiConden" panose="020B0502040204020203" pitchFamily="34" charset="0"/>
              </a:rPr>
              <a:t>TINUBU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B28FE44-178C-D65A-2C22-1D1827432F2D}"/>
              </a:ext>
            </a:extLst>
          </p:cNvPr>
          <p:cNvSpPr/>
          <p:nvPr/>
        </p:nvSpPr>
        <p:spPr>
          <a:xfrm>
            <a:off x="2087978" y="6504944"/>
            <a:ext cx="1356773" cy="711581"/>
          </a:xfrm>
          <a:custGeom>
            <a:avLst/>
            <a:gdLst>
              <a:gd name="connsiteX0" fmla="*/ 290962 w 1417703"/>
              <a:gd name="connsiteY0" fmla="*/ 696098 h 711581"/>
              <a:gd name="connsiteX1" fmla="*/ 294360 w 1417703"/>
              <a:gd name="connsiteY1" fmla="*/ 696785 h 711581"/>
              <a:gd name="connsiteX2" fmla="*/ 287281 w 1417703"/>
              <a:gd name="connsiteY2" fmla="*/ 700484 h 711581"/>
              <a:gd name="connsiteX3" fmla="*/ 294362 w 1417703"/>
              <a:gd name="connsiteY3" fmla="*/ 696786 h 711581"/>
              <a:gd name="connsiteX4" fmla="*/ 294360 w 1417703"/>
              <a:gd name="connsiteY4" fmla="*/ 696785 h 711581"/>
              <a:gd name="connsiteX5" fmla="*/ 294361 w 1417703"/>
              <a:gd name="connsiteY5" fmla="*/ 696784 h 711581"/>
              <a:gd name="connsiteX6" fmla="*/ 268891 w 1417703"/>
              <a:gd name="connsiteY6" fmla="*/ 684475 h 711581"/>
              <a:gd name="connsiteX7" fmla="*/ 280200 w 1417703"/>
              <a:gd name="connsiteY7" fmla="*/ 692099 h 711581"/>
              <a:gd name="connsiteX8" fmla="*/ 268892 w 1417703"/>
              <a:gd name="connsiteY8" fmla="*/ 684475 h 711581"/>
              <a:gd name="connsiteX9" fmla="*/ 171432 w 1417703"/>
              <a:gd name="connsiteY9" fmla="*/ 563018 h 711581"/>
              <a:gd name="connsiteX10" fmla="*/ 172387 w 1417703"/>
              <a:gd name="connsiteY10" fmla="*/ 568227 h 711581"/>
              <a:gd name="connsiteX11" fmla="*/ 172388 w 1417703"/>
              <a:gd name="connsiteY11" fmla="*/ 568226 h 711581"/>
              <a:gd name="connsiteX12" fmla="*/ 308739 w 1417703"/>
              <a:gd name="connsiteY12" fmla="*/ 550972 h 711581"/>
              <a:gd name="connsiteX13" fmla="*/ 308739 w 1417703"/>
              <a:gd name="connsiteY13" fmla="*/ 550973 h 711581"/>
              <a:gd name="connsiteX14" fmla="*/ 315697 w 1417703"/>
              <a:gd name="connsiteY14" fmla="*/ 569153 h 711581"/>
              <a:gd name="connsiteX15" fmla="*/ 315698 w 1417703"/>
              <a:gd name="connsiteY15" fmla="*/ 569153 h 711581"/>
              <a:gd name="connsiteX16" fmla="*/ 264711 w 1417703"/>
              <a:gd name="connsiteY16" fmla="*/ 541600 h 711581"/>
              <a:gd name="connsiteX17" fmla="*/ 264711 w 1417703"/>
              <a:gd name="connsiteY17" fmla="*/ 566486 h 711581"/>
              <a:gd name="connsiteX18" fmla="*/ 264712 w 1417703"/>
              <a:gd name="connsiteY18" fmla="*/ 566486 h 711581"/>
              <a:gd name="connsiteX19" fmla="*/ 264712 w 1417703"/>
              <a:gd name="connsiteY19" fmla="*/ 541600 h 711581"/>
              <a:gd name="connsiteX20" fmla="*/ 236305 w 1417703"/>
              <a:gd name="connsiteY20" fmla="*/ 478560 h 711581"/>
              <a:gd name="connsiteX21" fmla="*/ 219779 w 1417703"/>
              <a:gd name="connsiteY21" fmla="*/ 488392 h 711581"/>
              <a:gd name="connsiteX22" fmla="*/ 236305 w 1417703"/>
              <a:gd name="connsiteY22" fmla="*/ 478560 h 711581"/>
              <a:gd name="connsiteX23" fmla="*/ 236305 w 1417703"/>
              <a:gd name="connsiteY23" fmla="*/ 420740 h 711581"/>
              <a:gd name="connsiteX24" fmla="*/ 232738 w 1417703"/>
              <a:gd name="connsiteY24" fmla="*/ 431797 h 711581"/>
              <a:gd name="connsiteX25" fmla="*/ 213222 w 1417703"/>
              <a:gd name="connsiteY25" fmla="*/ 492285 h 711581"/>
              <a:gd name="connsiteX26" fmla="*/ 213222 w 1417703"/>
              <a:gd name="connsiteY26" fmla="*/ 492288 h 711581"/>
              <a:gd name="connsiteX27" fmla="*/ 213222 w 1417703"/>
              <a:gd name="connsiteY27" fmla="*/ 492291 h 711581"/>
              <a:gd name="connsiteX28" fmla="*/ 213224 w 1417703"/>
              <a:gd name="connsiteY28" fmla="*/ 492292 h 711581"/>
              <a:gd name="connsiteX29" fmla="*/ 213222 w 1417703"/>
              <a:gd name="connsiteY29" fmla="*/ 492288 h 711581"/>
              <a:gd name="connsiteX30" fmla="*/ 232738 w 1417703"/>
              <a:gd name="connsiteY30" fmla="*/ 431797 h 711581"/>
              <a:gd name="connsiteX31" fmla="*/ 236305 w 1417703"/>
              <a:gd name="connsiteY31" fmla="*/ 420740 h 711581"/>
              <a:gd name="connsiteX32" fmla="*/ 215817 w 1417703"/>
              <a:gd name="connsiteY32" fmla="*/ 226925 h 711581"/>
              <a:gd name="connsiteX33" fmla="*/ 218670 w 1417703"/>
              <a:gd name="connsiteY33" fmla="*/ 230942 h 711581"/>
              <a:gd name="connsiteX34" fmla="*/ 235498 w 1417703"/>
              <a:gd name="connsiteY34" fmla="*/ 272426 h 711581"/>
              <a:gd name="connsiteX35" fmla="*/ 242130 w 1417703"/>
              <a:gd name="connsiteY35" fmla="*/ 306650 h 711581"/>
              <a:gd name="connsiteX36" fmla="*/ 242131 w 1417703"/>
              <a:gd name="connsiteY36" fmla="*/ 306650 h 711581"/>
              <a:gd name="connsiteX37" fmla="*/ 235501 w 1417703"/>
              <a:gd name="connsiteY37" fmla="*/ 272427 h 711581"/>
              <a:gd name="connsiteX38" fmla="*/ 218672 w 1417703"/>
              <a:gd name="connsiteY38" fmla="*/ 230943 h 711581"/>
              <a:gd name="connsiteX39" fmla="*/ 329219 w 1417703"/>
              <a:gd name="connsiteY39" fmla="*/ 7858 h 711581"/>
              <a:gd name="connsiteX40" fmla="*/ 385650 w 1417703"/>
              <a:gd name="connsiteY40" fmla="*/ 7858 h 711581"/>
              <a:gd name="connsiteX41" fmla="*/ 385647 w 1417703"/>
              <a:gd name="connsiteY41" fmla="*/ 7859 h 711581"/>
              <a:gd name="connsiteX42" fmla="*/ 428414 w 1417703"/>
              <a:gd name="connsiteY42" fmla="*/ 19797 h 711581"/>
              <a:gd name="connsiteX43" fmla="*/ 500894 w 1417703"/>
              <a:gd name="connsiteY43" fmla="*/ 82208 h 711581"/>
              <a:gd name="connsiteX44" fmla="*/ 501723 w 1417703"/>
              <a:gd name="connsiteY44" fmla="*/ 210430 h 711581"/>
              <a:gd name="connsiteX45" fmla="*/ 500895 w 1417703"/>
              <a:gd name="connsiteY45" fmla="*/ 82209 h 711581"/>
              <a:gd name="connsiteX46" fmla="*/ 428414 w 1417703"/>
              <a:gd name="connsiteY46" fmla="*/ 19797 h 711581"/>
              <a:gd name="connsiteX47" fmla="*/ 385652 w 1417703"/>
              <a:gd name="connsiteY47" fmla="*/ 7858 h 711581"/>
              <a:gd name="connsiteX48" fmla="*/ 1301705 w 1417703"/>
              <a:gd name="connsiteY48" fmla="*/ 7860 h 711581"/>
              <a:gd name="connsiteX49" fmla="*/ 1417702 w 1417703"/>
              <a:gd name="connsiteY49" fmla="*/ 123855 h 711581"/>
              <a:gd name="connsiteX50" fmla="*/ 1417703 w 1417703"/>
              <a:gd name="connsiteY50" fmla="*/ 587826 h 711581"/>
              <a:gd name="connsiteX51" fmla="*/ 1301706 w 1417703"/>
              <a:gd name="connsiteY51" fmla="*/ 703823 h 711581"/>
              <a:gd name="connsiteX52" fmla="*/ 367241 w 1417703"/>
              <a:gd name="connsiteY52" fmla="*/ 703821 h 711581"/>
              <a:gd name="connsiteX53" fmla="*/ 352854 w 1417703"/>
              <a:gd name="connsiteY53" fmla="*/ 666230 h 711581"/>
              <a:gd name="connsiteX54" fmla="*/ 354180 w 1417703"/>
              <a:gd name="connsiteY54" fmla="*/ 665536 h 711581"/>
              <a:gd name="connsiteX55" fmla="*/ 354178 w 1417703"/>
              <a:gd name="connsiteY55" fmla="*/ 665536 h 711581"/>
              <a:gd name="connsiteX56" fmla="*/ 352595 w 1417703"/>
              <a:gd name="connsiteY56" fmla="*/ 665555 h 711581"/>
              <a:gd name="connsiteX57" fmla="*/ 328924 w 1417703"/>
              <a:gd name="connsiteY57" fmla="*/ 603710 h 711581"/>
              <a:gd name="connsiteX58" fmla="*/ 328924 w 1417703"/>
              <a:gd name="connsiteY58" fmla="*/ 603713 h 711581"/>
              <a:gd name="connsiteX59" fmla="*/ 352594 w 1417703"/>
              <a:gd name="connsiteY59" fmla="*/ 665554 h 711581"/>
              <a:gd name="connsiteX60" fmla="*/ 328497 w 1417703"/>
              <a:gd name="connsiteY60" fmla="*/ 665841 h 711581"/>
              <a:gd name="connsiteX61" fmla="*/ 328497 w 1417703"/>
              <a:gd name="connsiteY61" fmla="*/ 665841 h 711581"/>
              <a:gd name="connsiteX62" fmla="*/ 352595 w 1417703"/>
              <a:gd name="connsiteY62" fmla="*/ 665555 h 711581"/>
              <a:gd name="connsiteX63" fmla="*/ 352854 w 1417703"/>
              <a:gd name="connsiteY63" fmla="*/ 666230 h 711581"/>
              <a:gd name="connsiteX64" fmla="*/ 294362 w 1417703"/>
              <a:gd name="connsiteY64" fmla="*/ 696785 h 711581"/>
              <a:gd name="connsiteX65" fmla="*/ 294364 w 1417703"/>
              <a:gd name="connsiteY65" fmla="*/ 696785 h 711581"/>
              <a:gd name="connsiteX66" fmla="*/ 352852 w 1417703"/>
              <a:gd name="connsiteY66" fmla="*/ 666231 h 711581"/>
              <a:gd name="connsiteX67" fmla="*/ 367240 w 1417703"/>
              <a:gd name="connsiteY67" fmla="*/ 703821 h 711581"/>
              <a:gd name="connsiteX68" fmla="*/ 367898 w 1417703"/>
              <a:gd name="connsiteY68" fmla="*/ 705538 h 711581"/>
              <a:gd name="connsiteX69" fmla="*/ 264710 w 1417703"/>
              <a:gd name="connsiteY69" fmla="*/ 705538 h 711581"/>
              <a:gd name="connsiteX70" fmla="*/ 264710 w 1417703"/>
              <a:gd name="connsiteY70" fmla="*/ 704201 h 711581"/>
              <a:gd name="connsiteX71" fmla="*/ 264710 w 1417703"/>
              <a:gd name="connsiteY71" fmla="*/ 704199 h 711581"/>
              <a:gd name="connsiteX72" fmla="*/ 264710 w 1417703"/>
              <a:gd name="connsiteY72" fmla="*/ 696579 h 711581"/>
              <a:gd name="connsiteX73" fmla="*/ 264710 w 1417703"/>
              <a:gd name="connsiteY73" fmla="*/ 704201 h 711581"/>
              <a:gd name="connsiteX74" fmla="*/ 219885 w 1417703"/>
              <a:gd name="connsiteY74" fmla="*/ 711581 h 711581"/>
              <a:gd name="connsiteX75" fmla="*/ 114442 w 1417703"/>
              <a:gd name="connsiteY75" fmla="*/ 662595 h 711581"/>
              <a:gd name="connsiteX76" fmla="*/ 96687 w 1417703"/>
              <a:gd name="connsiteY76" fmla="*/ 616714 h 711581"/>
              <a:gd name="connsiteX77" fmla="*/ 93498 w 1417703"/>
              <a:gd name="connsiteY77" fmla="*/ 608476 h 711581"/>
              <a:gd name="connsiteX78" fmla="*/ 93808 w 1417703"/>
              <a:gd name="connsiteY78" fmla="*/ 605378 h 711581"/>
              <a:gd name="connsiteX79" fmla="*/ 159208 w 1417703"/>
              <a:gd name="connsiteY79" fmla="*/ 559158 h 711581"/>
              <a:gd name="connsiteX80" fmla="*/ 168427 w 1417703"/>
              <a:gd name="connsiteY80" fmla="*/ 546613 h 711581"/>
              <a:gd name="connsiteX81" fmla="*/ 212830 w 1417703"/>
              <a:gd name="connsiteY81" fmla="*/ 486186 h 711581"/>
              <a:gd name="connsiteX82" fmla="*/ 213222 w 1417703"/>
              <a:gd name="connsiteY82" fmla="*/ 484981 h 711581"/>
              <a:gd name="connsiteX83" fmla="*/ 213223 w 1417703"/>
              <a:gd name="connsiteY83" fmla="*/ 223273 h 711581"/>
              <a:gd name="connsiteX84" fmla="*/ 213224 w 1417703"/>
              <a:gd name="connsiteY84" fmla="*/ 223274 h 711581"/>
              <a:gd name="connsiteX85" fmla="*/ 213223 w 1417703"/>
              <a:gd name="connsiteY85" fmla="*/ 203730 h 711581"/>
              <a:gd name="connsiteX86" fmla="*/ 213226 w 1417703"/>
              <a:gd name="connsiteY86" fmla="*/ 123855 h 711581"/>
              <a:gd name="connsiteX87" fmla="*/ 329219 w 1417703"/>
              <a:gd name="connsiteY87" fmla="*/ 7858 h 711581"/>
              <a:gd name="connsiteX88" fmla="*/ 310026 w 1417703"/>
              <a:gd name="connsiteY88" fmla="*/ 26 h 711581"/>
              <a:gd name="connsiteX89" fmla="*/ 373950 w 1417703"/>
              <a:gd name="connsiteY89" fmla="*/ 4590 h 711581"/>
              <a:gd name="connsiteX90" fmla="*/ 385648 w 1417703"/>
              <a:gd name="connsiteY90" fmla="*/ 7857 h 711581"/>
              <a:gd name="connsiteX91" fmla="*/ 329219 w 1417703"/>
              <a:gd name="connsiteY91" fmla="*/ 7856 h 711581"/>
              <a:gd name="connsiteX92" fmla="*/ 213222 w 1417703"/>
              <a:gd name="connsiteY92" fmla="*/ 123853 h 711581"/>
              <a:gd name="connsiteX93" fmla="*/ 213223 w 1417703"/>
              <a:gd name="connsiteY93" fmla="*/ 203730 h 711581"/>
              <a:gd name="connsiteX94" fmla="*/ 213223 w 1417703"/>
              <a:gd name="connsiteY94" fmla="*/ 223273 h 711581"/>
              <a:gd name="connsiteX95" fmla="*/ 184006 w 1417703"/>
              <a:gd name="connsiteY95" fmla="*/ 182143 h 711581"/>
              <a:gd name="connsiteX96" fmla="*/ 0 w 1417703"/>
              <a:gd name="connsiteY96" fmla="*/ 87705 h 711581"/>
              <a:gd name="connsiteX97" fmla="*/ 74170 w 1417703"/>
              <a:gd name="connsiteY97" fmla="*/ 53389 h 711581"/>
              <a:gd name="connsiteX98" fmla="*/ 81628 w 1417703"/>
              <a:gd name="connsiteY98" fmla="*/ 49939 h 711581"/>
              <a:gd name="connsiteX99" fmla="*/ 121996 w 1417703"/>
              <a:gd name="connsiteY99" fmla="*/ 36242 h 711581"/>
              <a:gd name="connsiteX100" fmla="*/ 89099 w 1417703"/>
              <a:gd name="connsiteY100" fmla="*/ 103861 h 711581"/>
              <a:gd name="connsiteX101" fmla="*/ 89100 w 1417703"/>
              <a:gd name="connsiteY101" fmla="*/ 103861 h 711581"/>
              <a:gd name="connsiteX102" fmla="*/ 121996 w 1417703"/>
              <a:gd name="connsiteY102" fmla="*/ 36242 h 711581"/>
              <a:gd name="connsiteX103" fmla="*/ 161852 w 1417703"/>
              <a:gd name="connsiteY103" fmla="*/ 22720 h 711581"/>
              <a:gd name="connsiteX104" fmla="*/ 310026 w 1417703"/>
              <a:gd name="connsiteY104" fmla="*/ 26 h 71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17703" h="711581">
                <a:moveTo>
                  <a:pt x="290962" y="696098"/>
                </a:moveTo>
                <a:lnTo>
                  <a:pt x="294360" y="696785"/>
                </a:lnTo>
                <a:lnTo>
                  <a:pt x="287281" y="700484"/>
                </a:lnTo>
                <a:lnTo>
                  <a:pt x="294362" y="696786"/>
                </a:lnTo>
                <a:lnTo>
                  <a:pt x="294360" y="696785"/>
                </a:lnTo>
                <a:lnTo>
                  <a:pt x="294361" y="696784"/>
                </a:lnTo>
                <a:close/>
                <a:moveTo>
                  <a:pt x="268891" y="684475"/>
                </a:moveTo>
                <a:lnTo>
                  <a:pt x="280200" y="692099"/>
                </a:lnTo>
                <a:lnTo>
                  <a:pt x="268892" y="684475"/>
                </a:lnTo>
                <a:close/>
                <a:moveTo>
                  <a:pt x="171432" y="563018"/>
                </a:moveTo>
                <a:lnTo>
                  <a:pt x="172387" y="568227"/>
                </a:lnTo>
                <a:lnTo>
                  <a:pt x="172388" y="568226"/>
                </a:lnTo>
                <a:close/>
                <a:moveTo>
                  <a:pt x="308739" y="550972"/>
                </a:moveTo>
                <a:lnTo>
                  <a:pt x="308739" y="550973"/>
                </a:lnTo>
                <a:lnTo>
                  <a:pt x="315697" y="569153"/>
                </a:lnTo>
                <a:lnTo>
                  <a:pt x="315698" y="569153"/>
                </a:lnTo>
                <a:close/>
                <a:moveTo>
                  <a:pt x="264711" y="541600"/>
                </a:moveTo>
                <a:lnTo>
                  <a:pt x="264711" y="566486"/>
                </a:lnTo>
                <a:lnTo>
                  <a:pt x="264712" y="566486"/>
                </a:lnTo>
                <a:lnTo>
                  <a:pt x="264712" y="541600"/>
                </a:lnTo>
                <a:close/>
                <a:moveTo>
                  <a:pt x="236305" y="478560"/>
                </a:moveTo>
                <a:lnTo>
                  <a:pt x="219779" y="488392"/>
                </a:lnTo>
                <a:lnTo>
                  <a:pt x="236305" y="478560"/>
                </a:lnTo>
                <a:close/>
                <a:moveTo>
                  <a:pt x="236305" y="420740"/>
                </a:moveTo>
                <a:lnTo>
                  <a:pt x="232738" y="431797"/>
                </a:lnTo>
                <a:lnTo>
                  <a:pt x="213222" y="492285"/>
                </a:lnTo>
                <a:lnTo>
                  <a:pt x="213222" y="492288"/>
                </a:lnTo>
                <a:lnTo>
                  <a:pt x="213222" y="492291"/>
                </a:lnTo>
                <a:lnTo>
                  <a:pt x="213224" y="492292"/>
                </a:lnTo>
                <a:lnTo>
                  <a:pt x="213222" y="492288"/>
                </a:lnTo>
                <a:lnTo>
                  <a:pt x="232738" y="431797"/>
                </a:lnTo>
                <a:lnTo>
                  <a:pt x="236305" y="420740"/>
                </a:lnTo>
                <a:close/>
                <a:moveTo>
                  <a:pt x="215817" y="226925"/>
                </a:moveTo>
                <a:lnTo>
                  <a:pt x="218670" y="230942"/>
                </a:lnTo>
                <a:cubicBezTo>
                  <a:pt x="225603" y="244096"/>
                  <a:pt x="231221" y="257941"/>
                  <a:pt x="235498" y="272426"/>
                </a:cubicBezTo>
                <a:lnTo>
                  <a:pt x="242130" y="306650"/>
                </a:lnTo>
                <a:lnTo>
                  <a:pt x="242131" y="306650"/>
                </a:lnTo>
                <a:lnTo>
                  <a:pt x="235501" y="272427"/>
                </a:lnTo>
                <a:cubicBezTo>
                  <a:pt x="231225" y="257944"/>
                  <a:pt x="225604" y="244098"/>
                  <a:pt x="218672" y="230943"/>
                </a:cubicBezTo>
                <a:close/>
                <a:moveTo>
                  <a:pt x="329219" y="7858"/>
                </a:moveTo>
                <a:lnTo>
                  <a:pt x="385650" y="7858"/>
                </a:lnTo>
                <a:lnTo>
                  <a:pt x="385647" y="7859"/>
                </a:lnTo>
                <a:lnTo>
                  <a:pt x="428414" y="19797"/>
                </a:lnTo>
                <a:cubicBezTo>
                  <a:pt x="461118" y="33485"/>
                  <a:pt x="486173" y="54278"/>
                  <a:pt x="500894" y="82208"/>
                </a:cubicBezTo>
                <a:cubicBezTo>
                  <a:pt x="520215" y="118868"/>
                  <a:pt x="519328" y="163266"/>
                  <a:pt x="501723" y="210430"/>
                </a:cubicBezTo>
                <a:cubicBezTo>
                  <a:pt x="519328" y="163266"/>
                  <a:pt x="520215" y="118868"/>
                  <a:pt x="500895" y="82209"/>
                </a:cubicBezTo>
                <a:cubicBezTo>
                  <a:pt x="486174" y="54276"/>
                  <a:pt x="461118" y="33484"/>
                  <a:pt x="428414" y="19797"/>
                </a:cubicBezTo>
                <a:lnTo>
                  <a:pt x="385652" y="7858"/>
                </a:lnTo>
                <a:lnTo>
                  <a:pt x="1301705" y="7860"/>
                </a:lnTo>
                <a:cubicBezTo>
                  <a:pt x="1365771" y="7859"/>
                  <a:pt x="1417704" y="59792"/>
                  <a:pt x="1417702" y="123855"/>
                </a:cubicBezTo>
                <a:lnTo>
                  <a:pt x="1417703" y="587826"/>
                </a:lnTo>
                <a:cubicBezTo>
                  <a:pt x="1417702" y="651888"/>
                  <a:pt x="1365770" y="703822"/>
                  <a:pt x="1301706" y="703823"/>
                </a:cubicBezTo>
                <a:lnTo>
                  <a:pt x="367241" y="703821"/>
                </a:lnTo>
                <a:lnTo>
                  <a:pt x="352854" y="666230"/>
                </a:lnTo>
                <a:lnTo>
                  <a:pt x="354180" y="665536"/>
                </a:lnTo>
                <a:lnTo>
                  <a:pt x="354178" y="665536"/>
                </a:lnTo>
                <a:lnTo>
                  <a:pt x="352595" y="665555"/>
                </a:lnTo>
                <a:lnTo>
                  <a:pt x="328924" y="603710"/>
                </a:lnTo>
                <a:lnTo>
                  <a:pt x="328924" y="603713"/>
                </a:lnTo>
                <a:lnTo>
                  <a:pt x="352594" y="665554"/>
                </a:lnTo>
                <a:lnTo>
                  <a:pt x="328497" y="665841"/>
                </a:lnTo>
                <a:lnTo>
                  <a:pt x="328497" y="665841"/>
                </a:lnTo>
                <a:lnTo>
                  <a:pt x="352595" y="665555"/>
                </a:lnTo>
                <a:lnTo>
                  <a:pt x="352854" y="666230"/>
                </a:lnTo>
                <a:lnTo>
                  <a:pt x="294362" y="696785"/>
                </a:lnTo>
                <a:lnTo>
                  <a:pt x="294364" y="696785"/>
                </a:lnTo>
                <a:lnTo>
                  <a:pt x="352852" y="666231"/>
                </a:lnTo>
                <a:lnTo>
                  <a:pt x="367240" y="703821"/>
                </a:lnTo>
                <a:lnTo>
                  <a:pt x="367898" y="705538"/>
                </a:lnTo>
                <a:lnTo>
                  <a:pt x="264710" y="705538"/>
                </a:lnTo>
                <a:lnTo>
                  <a:pt x="264710" y="704201"/>
                </a:lnTo>
                <a:lnTo>
                  <a:pt x="264710" y="704199"/>
                </a:lnTo>
                <a:lnTo>
                  <a:pt x="264710" y="696579"/>
                </a:lnTo>
                <a:lnTo>
                  <a:pt x="264710" y="704201"/>
                </a:lnTo>
                <a:lnTo>
                  <a:pt x="219885" y="711581"/>
                </a:lnTo>
                <a:cubicBezTo>
                  <a:pt x="176502" y="711046"/>
                  <a:pt x="137926" y="694677"/>
                  <a:pt x="114442" y="662595"/>
                </a:cubicBezTo>
                <a:lnTo>
                  <a:pt x="96687" y="616714"/>
                </a:lnTo>
                <a:lnTo>
                  <a:pt x="93498" y="608476"/>
                </a:lnTo>
                <a:lnTo>
                  <a:pt x="93808" y="605378"/>
                </a:lnTo>
                <a:lnTo>
                  <a:pt x="159208" y="559158"/>
                </a:lnTo>
                <a:lnTo>
                  <a:pt x="168427" y="546613"/>
                </a:lnTo>
                <a:lnTo>
                  <a:pt x="212830" y="486186"/>
                </a:lnTo>
                <a:lnTo>
                  <a:pt x="213222" y="484981"/>
                </a:lnTo>
                <a:lnTo>
                  <a:pt x="213223" y="223273"/>
                </a:lnTo>
                <a:lnTo>
                  <a:pt x="213224" y="223274"/>
                </a:lnTo>
                <a:lnTo>
                  <a:pt x="213223" y="203730"/>
                </a:lnTo>
                <a:lnTo>
                  <a:pt x="213226" y="123855"/>
                </a:lnTo>
                <a:cubicBezTo>
                  <a:pt x="213226" y="59791"/>
                  <a:pt x="265156" y="7858"/>
                  <a:pt x="329219" y="7858"/>
                </a:cubicBezTo>
                <a:close/>
                <a:moveTo>
                  <a:pt x="310026" y="26"/>
                </a:moveTo>
                <a:cubicBezTo>
                  <a:pt x="332688" y="-222"/>
                  <a:pt x="354109" y="1298"/>
                  <a:pt x="373950" y="4590"/>
                </a:cubicBezTo>
                <a:lnTo>
                  <a:pt x="385648" y="7857"/>
                </a:lnTo>
                <a:lnTo>
                  <a:pt x="329219" y="7856"/>
                </a:lnTo>
                <a:cubicBezTo>
                  <a:pt x="265156" y="7855"/>
                  <a:pt x="213223" y="59790"/>
                  <a:pt x="213222" y="123853"/>
                </a:cubicBezTo>
                <a:lnTo>
                  <a:pt x="213223" y="203730"/>
                </a:lnTo>
                <a:lnTo>
                  <a:pt x="213223" y="223273"/>
                </a:lnTo>
                <a:lnTo>
                  <a:pt x="184006" y="182143"/>
                </a:lnTo>
                <a:cubicBezTo>
                  <a:pt x="142470" y="137294"/>
                  <a:pt x="80529" y="104665"/>
                  <a:pt x="0" y="87705"/>
                </a:cubicBezTo>
                <a:lnTo>
                  <a:pt x="74170" y="53389"/>
                </a:lnTo>
                <a:lnTo>
                  <a:pt x="81628" y="49939"/>
                </a:lnTo>
                <a:lnTo>
                  <a:pt x="121996" y="36242"/>
                </a:lnTo>
                <a:lnTo>
                  <a:pt x="89099" y="103861"/>
                </a:lnTo>
                <a:lnTo>
                  <a:pt x="89100" y="103861"/>
                </a:lnTo>
                <a:lnTo>
                  <a:pt x="121996" y="36242"/>
                </a:lnTo>
                <a:lnTo>
                  <a:pt x="161852" y="22720"/>
                </a:lnTo>
                <a:cubicBezTo>
                  <a:pt x="214418" y="8099"/>
                  <a:pt x="264705" y="522"/>
                  <a:pt x="310026" y="26"/>
                </a:cubicBezTo>
                <a:close/>
              </a:path>
            </a:pathLst>
          </a:custGeom>
          <a:solidFill>
            <a:srgbClr val="BD73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Blackadder ITC" panose="04020505051007020D02" pitchFamily="82" charset="0"/>
              </a:rPr>
              <a:t>Speaker</a:t>
            </a:r>
          </a:p>
          <a:p>
            <a:pPr algn="ctr"/>
            <a:r>
              <a:rPr lang="en-US" sz="1200" dirty="0">
                <a:latin typeface="Bahnschrift SemiBold SemiConden" panose="020B0502040204020203" pitchFamily="34" charset="0"/>
              </a:rPr>
              <a:t>   PETER OBI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968D235-405E-7643-772F-D2481D12D3B1}"/>
              </a:ext>
            </a:extLst>
          </p:cNvPr>
          <p:cNvSpPr/>
          <p:nvPr/>
        </p:nvSpPr>
        <p:spPr>
          <a:xfrm>
            <a:off x="3759362" y="6507804"/>
            <a:ext cx="1356773" cy="711581"/>
          </a:xfrm>
          <a:custGeom>
            <a:avLst/>
            <a:gdLst>
              <a:gd name="connsiteX0" fmla="*/ 290962 w 1417703"/>
              <a:gd name="connsiteY0" fmla="*/ 696098 h 711581"/>
              <a:gd name="connsiteX1" fmla="*/ 294360 w 1417703"/>
              <a:gd name="connsiteY1" fmla="*/ 696785 h 711581"/>
              <a:gd name="connsiteX2" fmla="*/ 287281 w 1417703"/>
              <a:gd name="connsiteY2" fmla="*/ 700484 h 711581"/>
              <a:gd name="connsiteX3" fmla="*/ 294362 w 1417703"/>
              <a:gd name="connsiteY3" fmla="*/ 696786 h 711581"/>
              <a:gd name="connsiteX4" fmla="*/ 294360 w 1417703"/>
              <a:gd name="connsiteY4" fmla="*/ 696785 h 711581"/>
              <a:gd name="connsiteX5" fmla="*/ 294361 w 1417703"/>
              <a:gd name="connsiteY5" fmla="*/ 696784 h 711581"/>
              <a:gd name="connsiteX6" fmla="*/ 268891 w 1417703"/>
              <a:gd name="connsiteY6" fmla="*/ 684475 h 711581"/>
              <a:gd name="connsiteX7" fmla="*/ 280200 w 1417703"/>
              <a:gd name="connsiteY7" fmla="*/ 692099 h 711581"/>
              <a:gd name="connsiteX8" fmla="*/ 268892 w 1417703"/>
              <a:gd name="connsiteY8" fmla="*/ 684475 h 711581"/>
              <a:gd name="connsiteX9" fmla="*/ 171432 w 1417703"/>
              <a:gd name="connsiteY9" fmla="*/ 563018 h 711581"/>
              <a:gd name="connsiteX10" fmla="*/ 172387 w 1417703"/>
              <a:gd name="connsiteY10" fmla="*/ 568227 h 711581"/>
              <a:gd name="connsiteX11" fmla="*/ 172388 w 1417703"/>
              <a:gd name="connsiteY11" fmla="*/ 568226 h 711581"/>
              <a:gd name="connsiteX12" fmla="*/ 308739 w 1417703"/>
              <a:gd name="connsiteY12" fmla="*/ 550972 h 711581"/>
              <a:gd name="connsiteX13" fmla="*/ 308739 w 1417703"/>
              <a:gd name="connsiteY13" fmla="*/ 550973 h 711581"/>
              <a:gd name="connsiteX14" fmla="*/ 315697 w 1417703"/>
              <a:gd name="connsiteY14" fmla="*/ 569153 h 711581"/>
              <a:gd name="connsiteX15" fmla="*/ 315698 w 1417703"/>
              <a:gd name="connsiteY15" fmla="*/ 569153 h 711581"/>
              <a:gd name="connsiteX16" fmla="*/ 264711 w 1417703"/>
              <a:gd name="connsiteY16" fmla="*/ 541600 h 711581"/>
              <a:gd name="connsiteX17" fmla="*/ 264711 w 1417703"/>
              <a:gd name="connsiteY17" fmla="*/ 566486 h 711581"/>
              <a:gd name="connsiteX18" fmla="*/ 264712 w 1417703"/>
              <a:gd name="connsiteY18" fmla="*/ 566486 h 711581"/>
              <a:gd name="connsiteX19" fmla="*/ 264712 w 1417703"/>
              <a:gd name="connsiteY19" fmla="*/ 541600 h 711581"/>
              <a:gd name="connsiteX20" fmla="*/ 236305 w 1417703"/>
              <a:gd name="connsiteY20" fmla="*/ 478560 h 711581"/>
              <a:gd name="connsiteX21" fmla="*/ 219779 w 1417703"/>
              <a:gd name="connsiteY21" fmla="*/ 488392 h 711581"/>
              <a:gd name="connsiteX22" fmla="*/ 236305 w 1417703"/>
              <a:gd name="connsiteY22" fmla="*/ 478560 h 711581"/>
              <a:gd name="connsiteX23" fmla="*/ 236305 w 1417703"/>
              <a:gd name="connsiteY23" fmla="*/ 420740 h 711581"/>
              <a:gd name="connsiteX24" fmla="*/ 232738 w 1417703"/>
              <a:gd name="connsiteY24" fmla="*/ 431797 h 711581"/>
              <a:gd name="connsiteX25" fmla="*/ 213222 w 1417703"/>
              <a:gd name="connsiteY25" fmla="*/ 492285 h 711581"/>
              <a:gd name="connsiteX26" fmla="*/ 213222 w 1417703"/>
              <a:gd name="connsiteY26" fmla="*/ 492288 h 711581"/>
              <a:gd name="connsiteX27" fmla="*/ 213222 w 1417703"/>
              <a:gd name="connsiteY27" fmla="*/ 492291 h 711581"/>
              <a:gd name="connsiteX28" fmla="*/ 213224 w 1417703"/>
              <a:gd name="connsiteY28" fmla="*/ 492292 h 711581"/>
              <a:gd name="connsiteX29" fmla="*/ 213222 w 1417703"/>
              <a:gd name="connsiteY29" fmla="*/ 492288 h 711581"/>
              <a:gd name="connsiteX30" fmla="*/ 232738 w 1417703"/>
              <a:gd name="connsiteY30" fmla="*/ 431797 h 711581"/>
              <a:gd name="connsiteX31" fmla="*/ 236305 w 1417703"/>
              <a:gd name="connsiteY31" fmla="*/ 420740 h 711581"/>
              <a:gd name="connsiteX32" fmla="*/ 215817 w 1417703"/>
              <a:gd name="connsiteY32" fmla="*/ 226925 h 711581"/>
              <a:gd name="connsiteX33" fmla="*/ 218670 w 1417703"/>
              <a:gd name="connsiteY33" fmla="*/ 230942 h 711581"/>
              <a:gd name="connsiteX34" fmla="*/ 235498 w 1417703"/>
              <a:gd name="connsiteY34" fmla="*/ 272426 h 711581"/>
              <a:gd name="connsiteX35" fmla="*/ 242130 w 1417703"/>
              <a:gd name="connsiteY35" fmla="*/ 306650 h 711581"/>
              <a:gd name="connsiteX36" fmla="*/ 242131 w 1417703"/>
              <a:gd name="connsiteY36" fmla="*/ 306650 h 711581"/>
              <a:gd name="connsiteX37" fmla="*/ 235501 w 1417703"/>
              <a:gd name="connsiteY37" fmla="*/ 272427 h 711581"/>
              <a:gd name="connsiteX38" fmla="*/ 218672 w 1417703"/>
              <a:gd name="connsiteY38" fmla="*/ 230943 h 711581"/>
              <a:gd name="connsiteX39" fmla="*/ 329219 w 1417703"/>
              <a:gd name="connsiteY39" fmla="*/ 7858 h 711581"/>
              <a:gd name="connsiteX40" fmla="*/ 385650 w 1417703"/>
              <a:gd name="connsiteY40" fmla="*/ 7858 h 711581"/>
              <a:gd name="connsiteX41" fmla="*/ 385647 w 1417703"/>
              <a:gd name="connsiteY41" fmla="*/ 7859 h 711581"/>
              <a:gd name="connsiteX42" fmla="*/ 428414 w 1417703"/>
              <a:gd name="connsiteY42" fmla="*/ 19797 h 711581"/>
              <a:gd name="connsiteX43" fmla="*/ 500894 w 1417703"/>
              <a:gd name="connsiteY43" fmla="*/ 82208 h 711581"/>
              <a:gd name="connsiteX44" fmla="*/ 501723 w 1417703"/>
              <a:gd name="connsiteY44" fmla="*/ 210430 h 711581"/>
              <a:gd name="connsiteX45" fmla="*/ 500895 w 1417703"/>
              <a:gd name="connsiteY45" fmla="*/ 82209 h 711581"/>
              <a:gd name="connsiteX46" fmla="*/ 428414 w 1417703"/>
              <a:gd name="connsiteY46" fmla="*/ 19797 h 711581"/>
              <a:gd name="connsiteX47" fmla="*/ 385652 w 1417703"/>
              <a:gd name="connsiteY47" fmla="*/ 7858 h 711581"/>
              <a:gd name="connsiteX48" fmla="*/ 1301705 w 1417703"/>
              <a:gd name="connsiteY48" fmla="*/ 7860 h 711581"/>
              <a:gd name="connsiteX49" fmla="*/ 1417702 w 1417703"/>
              <a:gd name="connsiteY49" fmla="*/ 123855 h 711581"/>
              <a:gd name="connsiteX50" fmla="*/ 1417703 w 1417703"/>
              <a:gd name="connsiteY50" fmla="*/ 587826 h 711581"/>
              <a:gd name="connsiteX51" fmla="*/ 1301706 w 1417703"/>
              <a:gd name="connsiteY51" fmla="*/ 703823 h 711581"/>
              <a:gd name="connsiteX52" fmla="*/ 367241 w 1417703"/>
              <a:gd name="connsiteY52" fmla="*/ 703821 h 711581"/>
              <a:gd name="connsiteX53" fmla="*/ 352854 w 1417703"/>
              <a:gd name="connsiteY53" fmla="*/ 666230 h 711581"/>
              <a:gd name="connsiteX54" fmla="*/ 354180 w 1417703"/>
              <a:gd name="connsiteY54" fmla="*/ 665536 h 711581"/>
              <a:gd name="connsiteX55" fmla="*/ 354178 w 1417703"/>
              <a:gd name="connsiteY55" fmla="*/ 665536 h 711581"/>
              <a:gd name="connsiteX56" fmla="*/ 352595 w 1417703"/>
              <a:gd name="connsiteY56" fmla="*/ 665555 h 711581"/>
              <a:gd name="connsiteX57" fmla="*/ 328924 w 1417703"/>
              <a:gd name="connsiteY57" fmla="*/ 603710 h 711581"/>
              <a:gd name="connsiteX58" fmla="*/ 328924 w 1417703"/>
              <a:gd name="connsiteY58" fmla="*/ 603713 h 711581"/>
              <a:gd name="connsiteX59" fmla="*/ 352594 w 1417703"/>
              <a:gd name="connsiteY59" fmla="*/ 665554 h 711581"/>
              <a:gd name="connsiteX60" fmla="*/ 328497 w 1417703"/>
              <a:gd name="connsiteY60" fmla="*/ 665841 h 711581"/>
              <a:gd name="connsiteX61" fmla="*/ 328497 w 1417703"/>
              <a:gd name="connsiteY61" fmla="*/ 665841 h 711581"/>
              <a:gd name="connsiteX62" fmla="*/ 352595 w 1417703"/>
              <a:gd name="connsiteY62" fmla="*/ 665555 h 711581"/>
              <a:gd name="connsiteX63" fmla="*/ 352854 w 1417703"/>
              <a:gd name="connsiteY63" fmla="*/ 666230 h 711581"/>
              <a:gd name="connsiteX64" fmla="*/ 294362 w 1417703"/>
              <a:gd name="connsiteY64" fmla="*/ 696785 h 711581"/>
              <a:gd name="connsiteX65" fmla="*/ 294364 w 1417703"/>
              <a:gd name="connsiteY65" fmla="*/ 696785 h 711581"/>
              <a:gd name="connsiteX66" fmla="*/ 352852 w 1417703"/>
              <a:gd name="connsiteY66" fmla="*/ 666231 h 711581"/>
              <a:gd name="connsiteX67" fmla="*/ 367240 w 1417703"/>
              <a:gd name="connsiteY67" fmla="*/ 703821 h 711581"/>
              <a:gd name="connsiteX68" fmla="*/ 367898 w 1417703"/>
              <a:gd name="connsiteY68" fmla="*/ 705538 h 711581"/>
              <a:gd name="connsiteX69" fmla="*/ 264710 w 1417703"/>
              <a:gd name="connsiteY69" fmla="*/ 705538 h 711581"/>
              <a:gd name="connsiteX70" fmla="*/ 264710 w 1417703"/>
              <a:gd name="connsiteY70" fmla="*/ 704201 h 711581"/>
              <a:gd name="connsiteX71" fmla="*/ 264710 w 1417703"/>
              <a:gd name="connsiteY71" fmla="*/ 704199 h 711581"/>
              <a:gd name="connsiteX72" fmla="*/ 264710 w 1417703"/>
              <a:gd name="connsiteY72" fmla="*/ 696579 h 711581"/>
              <a:gd name="connsiteX73" fmla="*/ 264710 w 1417703"/>
              <a:gd name="connsiteY73" fmla="*/ 704201 h 711581"/>
              <a:gd name="connsiteX74" fmla="*/ 219885 w 1417703"/>
              <a:gd name="connsiteY74" fmla="*/ 711581 h 711581"/>
              <a:gd name="connsiteX75" fmla="*/ 114442 w 1417703"/>
              <a:gd name="connsiteY75" fmla="*/ 662595 h 711581"/>
              <a:gd name="connsiteX76" fmla="*/ 96687 w 1417703"/>
              <a:gd name="connsiteY76" fmla="*/ 616714 h 711581"/>
              <a:gd name="connsiteX77" fmla="*/ 93498 w 1417703"/>
              <a:gd name="connsiteY77" fmla="*/ 608476 h 711581"/>
              <a:gd name="connsiteX78" fmla="*/ 93808 w 1417703"/>
              <a:gd name="connsiteY78" fmla="*/ 605378 h 711581"/>
              <a:gd name="connsiteX79" fmla="*/ 159208 w 1417703"/>
              <a:gd name="connsiteY79" fmla="*/ 559158 h 711581"/>
              <a:gd name="connsiteX80" fmla="*/ 168427 w 1417703"/>
              <a:gd name="connsiteY80" fmla="*/ 546613 h 711581"/>
              <a:gd name="connsiteX81" fmla="*/ 212830 w 1417703"/>
              <a:gd name="connsiteY81" fmla="*/ 486186 h 711581"/>
              <a:gd name="connsiteX82" fmla="*/ 213222 w 1417703"/>
              <a:gd name="connsiteY82" fmla="*/ 484981 h 711581"/>
              <a:gd name="connsiteX83" fmla="*/ 213223 w 1417703"/>
              <a:gd name="connsiteY83" fmla="*/ 223273 h 711581"/>
              <a:gd name="connsiteX84" fmla="*/ 213224 w 1417703"/>
              <a:gd name="connsiteY84" fmla="*/ 223274 h 711581"/>
              <a:gd name="connsiteX85" fmla="*/ 213223 w 1417703"/>
              <a:gd name="connsiteY85" fmla="*/ 203730 h 711581"/>
              <a:gd name="connsiteX86" fmla="*/ 213226 w 1417703"/>
              <a:gd name="connsiteY86" fmla="*/ 123855 h 711581"/>
              <a:gd name="connsiteX87" fmla="*/ 329219 w 1417703"/>
              <a:gd name="connsiteY87" fmla="*/ 7858 h 711581"/>
              <a:gd name="connsiteX88" fmla="*/ 310026 w 1417703"/>
              <a:gd name="connsiteY88" fmla="*/ 26 h 711581"/>
              <a:gd name="connsiteX89" fmla="*/ 373950 w 1417703"/>
              <a:gd name="connsiteY89" fmla="*/ 4590 h 711581"/>
              <a:gd name="connsiteX90" fmla="*/ 385648 w 1417703"/>
              <a:gd name="connsiteY90" fmla="*/ 7857 h 711581"/>
              <a:gd name="connsiteX91" fmla="*/ 329219 w 1417703"/>
              <a:gd name="connsiteY91" fmla="*/ 7856 h 711581"/>
              <a:gd name="connsiteX92" fmla="*/ 213222 w 1417703"/>
              <a:gd name="connsiteY92" fmla="*/ 123853 h 711581"/>
              <a:gd name="connsiteX93" fmla="*/ 213223 w 1417703"/>
              <a:gd name="connsiteY93" fmla="*/ 203730 h 711581"/>
              <a:gd name="connsiteX94" fmla="*/ 213223 w 1417703"/>
              <a:gd name="connsiteY94" fmla="*/ 223273 h 711581"/>
              <a:gd name="connsiteX95" fmla="*/ 184006 w 1417703"/>
              <a:gd name="connsiteY95" fmla="*/ 182143 h 711581"/>
              <a:gd name="connsiteX96" fmla="*/ 0 w 1417703"/>
              <a:gd name="connsiteY96" fmla="*/ 87705 h 711581"/>
              <a:gd name="connsiteX97" fmla="*/ 74170 w 1417703"/>
              <a:gd name="connsiteY97" fmla="*/ 53389 h 711581"/>
              <a:gd name="connsiteX98" fmla="*/ 81628 w 1417703"/>
              <a:gd name="connsiteY98" fmla="*/ 49939 h 711581"/>
              <a:gd name="connsiteX99" fmla="*/ 121996 w 1417703"/>
              <a:gd name="connsiteY99" fmla="*/ 36242 h 711581"/>
              <a:gd name="connsiteX100" fmla="*/ 89099 w 1417703"/>
              <a:gd name="connsiteY100" fmla="*/ 103861 h 711581"/>
              <a:gd name="connsiteX101" fmla="*/ 89100 w 1417703"/>
              <a:gd name="connsiteY101" fmla="*/ 103861 h 711581"/>
              <a:gd name="connsiteX102" fmla="*/ 121996 w 1417703"/>
              <a:gd name="connsiteY102" fmla="*/ 36242 h 711581"/>
              <a:gd name="connsiteX103" fmla="*/ 161852 w 1417703"/>
              <a:gd name="connsiteY103" fmla="*/ 22720 h 711581"/>
              <a:gd name="connsiteX104" fmla="*/ 310026 w 1417703"/>
              <a:gd name="connsiteY104" fmla="*/ 26 h 71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17703" h="711581">
                <a:moveTo>
                  <a:pt x="290962" y="696098"/>
                </a:moveTo>
                <a:lnTo>
                  <a:pt x="294360" y="696785"/>
                </a:lnTo>
                <a:lnTo>
                  <a:pt x="287281" y="700484"/>
                </a:lnTo>
                <a:lnTo>
                  <a:pt x="294362" y="696786"/>
                </a:lnTo>
                <a:lnTo>
                  <a:pt x="294360" y="696785"/>
                </a:lnTo>
                <a:lnTo>
                  <a:pt x="294361" y="696784"/>
                </a:lnTo>
                <a:close/>
                <a:moveTo>
                  <a:pt x="268891" y="684475"/>
                </a:moveTo>
                <a:lnTo>
                  <a:pt x="280200" y="692099"/>
                </a:lnTo>
                <a:lnTo>
                  <a:pt x="268892" y="684475"/>
                </a:lnTo>
                <a:close/>
                <a:moveTo>
                  <a:pt x="171432" y="563018"/>
                </a:moveTo>
                <a:lnTo>
                  <a:pt x="172387" y="568227"/>
                </a:lnTo>
                <a:lnTo>
                  <a:pt x="172388" y="568226"/>
                </a:lnTo>
                <a:close/>
                <a:moveTo>
                  <a:pt x="308739" y="550972"/>
                </a:moveTo>
                <a:lnTo>
                  <a:pt x="308739" y="550973"/>
                </a:lnTo>
                <a:lnTo>
                  <a:pt x="315697" y="569153"/>
                </a:lnTo>
                <a:lnTo>
                  <a:pt x="315698" y="569153"/>
                </a:lnTo>
                <a:close/>
                <a:moveTo>
                  <a:pt x="264711" y="541600"/>
                </a:moveTo>
                <a:lnTo>
                  <a:pt x="264711" y="566486"/>
                </a:lnTo>
                <a:lnTo>
                  <a:pt x="264712" y="566486"/>
                </a:lnTo>
                <a:lnTo>
                  <a:pt x="264712" y="541600"/>
                </a:lnTo>
                <a:close/>
                <a:moveTo>
                  <a:pt x="236305" y="478560"/>
                </a:moveTo>
                <a:lnTo>
                  <a:pt x="219779" y="488392"/>
                </a:lnTo>
                <a:lnTo>
                  <a:pt x="236305" y="478560"/>
                </a:lnTo>
                <a:close/>
                <a:moveTo>
                  <a:pt x="236305" y="420740"/>
                </a:moveTo>
                <a:lnTo>
                  <a:pt x="232738" y="431797"/>
                </a:lnTo>
                <a:lnTo>
                  <a:pt x="213222" y="492285"/>
                </a:lnTo>
                <a:lnTo>
                  <a:pt x="213222" y="492288"/>
                </a:lnTo>
                <a:lnTo>
                  <a:pt x="213222" y="492291"/>
                </a:lnTo>
                <a:lnTo>
                  <a:pt x="213224" y="492292"/>
                </a:lnTo>
                <a:lnTo>
                  <a:pt x="213222" y="492288"/>
                </a:lnTo>
                <a:lnTo>
                  <a:pt x="232738" y="431797"/>
                </a:lnTo>
                <a:lnTo>
                  <a:pt x="236305" y="420740"/>
                </a:lnTo>
                <a:close/>
                <a:moveTo>
                  <a:pt x="215817" y="226925"/>
                </a:moveTo>
                <a:lnTo>
                  <a:pt x="218670" y="230942"/>
                </a:lnTo>
                <a:cubicBezTo>
                  <a:pt x="225603" y="244096"/>
                  <a:pt x="231221" y="257941"/>
                  <a:pt x="235498" y="272426"/>
                </a:cubicBezTo>
                <a:lnTo>
                  <a:pt x="242130" y="306650"/>
                </a:lnTo>
                <a:lnTo>
                  <a:pt x="242131" y="306650"/>
                </a:lnTo>
                <a:lnTo>
                  <a:pt x="235501" y="272427"/>
                </a:lnTo>
                <a:cubicBezTo>
                  <a:pt x="231225" y="257944"/>
                  <a:pt x="225604" y="244098"/>
                  <a:pt x="218672" y="230943"/>
                </a:cubicBezTo>
                <a:close/>
                <a:moveTo>
                  <a:pt x="329219" y="7858"/>
                </a:moveTo>
                <a:lnTo>
                  <a:pt x="385650" y="7858"/>
                </a:lnTo>
                <a:lnTo>
                  <a:pt x="385647" y="7859"/>
                </a:lnTo>
                <a:lnTo>
                  <a:pt x="428414" y="19797"/>
                </a:lnTo>
                <a:cubicBezTo>
                  <a:pt x="461118" y="33485"/>
                  <a:pt x="486173" y="54278"/>
                  <a:pt x="500894" y="82208"/>
                </a:cubicBezTo>
                <a:cubicBezTo>
                  <a:pt x="520215" y="118868"/>
                  <a:pt x="519328" y="163266"/>
                  <a:pt x="501723" y="210430"/>
                </a:cubicBezTo>
                <a:cubicBezTo>
                  <a:pt x="519328" y="163266"/>
                  <a:pt x="520215" y="118868"/>
                  <a:pt x="500895" y="82209"/>
                </a:cubicBezTo>
                <a:cubicBezTo>
                  <a:pt x="486174" y="54276"/>
                  <a:pt x="461118" y="33484"/>
                  <a:pt x="428414" y="19797"/>
                </a:cubicBezTo>
                <a:lnTo>
                  <a:pt x="385652" y="7858"/>
                </a:lnTo>
                <a:lnTo>
                  <a:pt x="1301705" y="7860"/>
                </a:lnTo>
                <a:cubicBezTo>
                  <a:pt x="1365771" y="7859"/>
                  <a:pt x="1417704" y="59792"/>
                  <a:pt x="1417702" y="123855"/>
                </a:cubicBezTo>
                <a:lnTo>
                  <a:pt x="1417703" y="587826"/>
                </a:lnTo>
                <a:cubicBezTo>
                  <a:pt x="1417702" y="651888"/>
                  <a:pt x="1365770" y="703822"/>
                  <a:pt x="1301706" y="703823"/>
                </a:cubicBezTo>
                <a:lnTo>
                  <a:pt x="367241" y="703821"/>
                </a:lnTo>
                <a:lnTo>
                  <a:pt x="352854" y="666230"/>
                </a:lnTo>
                <a:lnTo>
                  <a:pt x="354180" y="665536"/>
                </a:lnTo>
                <a:lnTo>
                  <a:pt x="354178" y="665536"/>
                </a:lnTo>
                <a:lnTo>
                  <a:pt x="352595" y="665555"/>
                </a:lnTo>
                <a:lnTo>
                  <a:pt x="328924" y="603710"/>
                </a:lnTo>
                <a:lnTo>
                  <a:pt x="328924" y="603713"/>
                </a:lnTo>
                <a:lnTo>
                  <a:pt x="352594" y="665554"/>
                </a:lnTo>
                <a:lnTo>
                  <a:pt x="328497" y="665841"/>
                </a:lnTo>
                <a:lnTo>
                  <a:pt x="328497" y="665841"/>
                </a:lnTo>
                <a:lnTo>
                  <a:pt x="352595" y="665555"/>
                </a:lnTo>
                <a:lnTo>
                  <a:pt x="352854" y="666230"/>
                </a:lnTo>
                <a:lnTo>
                  <a:pt x="294362" y="696785"/>
                </a:lnTo>
                <a:lnTo>
                  <a:pt x="294364" y="696785"/>
                </a:lnTo>
                <a:lnTo>
                  <a:pt x="352852" y="666231"/>
                </a:lnTo>
                <a:lnTo>
                  <a:pt x="367240" y="703821"/>
                </a:lnTo>
                <a:lnTo>
                  <a:pt x="367898" y="705538"/>
                </a:lnTo>
                <a:lnTo>
                  <a:pt x="264710" y="705538"/>
                </a:lnTo>
                <a:lnTo>
                  <a:pt x="264710" y="704201"/>
                </a:lnTo>
                <a:lnTo>
                  <a:pt x="264710" y="704199"/>
                </a:lnTo>
                <a:lnTo>
                  <a:pt x="264710" y="696579"/>
                </a:lnTo>
                <a:lnTo>
                  <a:pt x="264710" y="704201"/>
                </a:lnTo>
                <a:lnTo>
                  <a:pt x="219885" y="711581"/>
                </a:lnTo>
                <a:cubicBezTo>
                  <a:pt x="176502" y="711046"/>
                  <a:pt x="137926" y="694677"/>
                  <a:pt x="114442" y="662595"/>
                </a:cubicBezTo>
                <a:lnTo>
                  <a:pt x="96687" y="616714"/>
                </a:lnTo>
                <a:lnTo>
                  <a:pt x="93498" y="608476"/>
                </a:lnTo>
                <a:lnTo>
                  <a:pt x="93808" y="605378"/>
                </a:lnTo>
                <a:lnTo>
                  <a:pt x="159208" y="559158"/>
                </a:lnTo>
                <a:lnTo>
                  <a:pt x="168427" y="546613"/>
                </a:lnTo>
                <a:lnTo>
                  <a:pt x="212830" y="486186"/>
                </a:lnTo>
                <a:lnTo>
                  <a:pt x="213222" y="484981"/>
                </a:lnTo>
                <a:lnTo>
                  <a:pt x="213223" y="223273"/>
                </a:lnTo>
                <a:lnTo>
                  <a:pt x="213224" y="223274"/>
                </a:lnTo>
                <a:lnTo>
                  <a:pt x="213223" y="203730"/>
                </a:lnTo>
                <a:lnTo>
                  <a:pt x="213226" y="123855"/>
                </a:lnTo>
                <a:cubicBezTo>
                  <a:pt x="213226" y="59791"/>
                  <a:pt x="265156" y="7858"/>
                  <a:pt x="329219" y="7858"/>
                </a:cubicBezTo>
                <a:close/>
                <a:moveTo>
                  <a:pt x="310026" y="26"/>
                </a:moveTo>
                <a:cubicBezTo>
                  <a:pt x="332688" y="-222"/>
                  <a:pt x="354109" y="1298"/>
                  <a:pt x="373950" y="4590"/>
                </a:cubicBezTo>
                <a:lnTo>
                  <a:pt x="385648" y="7857"/>
                </a:lnTo>
                <a:lnTo>
                  <a:pt x="329219" y="7856"/>
                </a:lnTo>
                <a:cubicBezTo>
                  <a:pt x="265156" y="7855"/>
                  <a:pt x="213223" y="59790"/>
                  <a:pt x="213222" y="123853"/>
                </a:cubicBezTo>
                <a:lnTo>
                  <a:pt x="213223" y="203730"/>
                </a:lnTo>
                <a:lnTo>
                  <a:pt x="213223" y="223273"/>
                </a:lnTo>
                <a:lnTo>
                  <a:pt x="184006" y="182143"/>
                </a:lnTo>
                <a:cubicBezTo>
                  <a:pt x="142470" y="137294"/>
                  <a:pt x="80529" y="104665"/>
                  <a:pt x="0" y="87705"/>
                </a:cubicBezTo>
                <a:lnTo>
                  <a:pt x="74170" y="53389"/>
                </a:lnTo>
                <a:lnTo>
                  <a:pt x="81628" y="49939"/>
                </a:lnTo>
                <a:lnTo>
                  <a:pt x="121996" y="36242"/>
                </a:lnTo>
                <a:lnTo>
                  <a:pt x="89099" y="103861"/>
                </a:lnTo>
                <a:lnTo>
                  <a:pt x="89100" y="103861"/>
                </a:lnTo>
                <a:lnTo>
                  <a:pt x="121996" y="36242"/>
                </a:lnTo>
                <a:lnTo>
                  <a:pt x="161852" y="22720"/>
                </a:lnTo>
                <a:cubicBezTo>
                  <a:pt x="214418" y="8099"/>
                  <a:pt x="264705" y="522"/>
                  <a:pt x="310026" y="26"/>
                </a:cubicBezTo>
                <a:close/>
              </a:path>
            </a:pathLst>
          </a:custGeom>
          <a:solidFill>
            <a:srgbClr val="BD73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Blackadder ITC" panose="04020505051007020D02" pitchFamily="82" charset="0"/>
              </a:rPr>
              <a:t>Speaker</a:t>
            </a:r>
          </a:p>
          <a:p>
            <a:pPr algn="ctr"/>
            <a:r>
              <a:rPr lang="en-US" sz="1200" dirty="0">
                <a:latin typeface="Bahnschrift SemiBold SemiConden" panose="020B0502040204020203" pitchFamily="34" charset="0"/>
              </a:rPr>
              <a:t>   UMAR ADEKOLA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56AE6A4-34A7-35E1-2407-21EE03DB28C4}"/>
              </a:ext>
            </a:extLst>
          </p:cNvPr>
          <p:cNvSpPr/>
          <p:nvPr/>
        </p:nvSpPr>
        <p:spPr>
          <a:xfrm>
            <a:off x="5440457" y="6520504"/>
            <a:ext cx="1356773" cy="711581"/>
          </a:xfrm>
          <a:custGeom>
            <a:avLst/>
            <a:gdLst>
              <a:gd name="connsiteX0" fmla="*/ 290962 w 1417703"/>
              <a:gd name="connsiteY0" fmla="*/ 696098 h 711581"/>
              <a:gd name="connsiteX1" fmla="*/ 294360 w 1417703"/>
              <a:gd name="connsiteY1" fmla="*/ 696785 h 711581"/>
              <a:gd name="connsiteX2" fmla="*/ 287281 w 1417703"/>
              <a:gd name="connsiteY2" fmla="*/ 700484 h 711581"/>
              <a:gd name="connsiteX3" fmla="*/ 294362 w 1417703"/>
              <a:gd name="connsiteY3" fmla="*/ 696786 h 711581"/>
              <a:gd name="connsiteX4" fmla="*/ 294360 w 1417703"/>
              <a:gd name="connsiteY4" fmla="*/ 696785 h 711581"/>
              <a:gd name="connsiteX5" fmla="*/ 294361 w 1417703"/>
              <a:gd name="connsiteY5" fmla="*/ 696784 h 711581"/>
              <a:gd name="connsiteX6" fmla="*/ 268891 w 1417703"/>
              <a:gd name="connsiteY6" fmla="*/ 684475 h 711581"/>
              <a:gd name="connsiteX7" fmla="*/ 280200 w 1417703"/>
              <a:gd name="connsiteY7" fmla="*/ 692099 h 711581"/>
              <a:gd name="connsiteX8" fmla="*/ 268892 w 1417703"/>
              <a:gd name="connsiteY8" fmla="*/ 684475 h 711581"/>
              <a:gd name="connsiteX9" fmla="*/ 171432 w 1417703"/>
              <a:gd name="connsiteY9" fmla="*/ 563018 h 711581"/>
              <a:gd name="connsiteX10" fmla="*/ 172387 w 1417703"/>
              <a:gd name="connsiteY10" fmla="*/ 568227 h 711581"/>
              <a:gd name="connsiteX11" fmla="*/ 172388 w 1417703"/>
              <a:gd name="connsiteY11" fmla="*/ 568226 h 711581"/>
              <a:gd name="connsiteX12" fmla="*/ 308739 w 1417703"/>
              <a:gd name="connsiteY12" fmla="*/ 550972 h 711581"/>
              <a:gd name="connsiteX13" fmla="*/ 308739 w 1417703"/>
              <a:gd name="connsiteY13" fmla="*/ 550973 h 711581"/>
              <a:gd name="connsiteX14" fmla="*/ 315697 w 1417703"/>
              <a:gd name="connsiteY14" fmla="*/ 569153 h 711581"/>
              <a:gd name="connsiteX15" fmla="*/ 315698 w 1417703"/>
              <a:gd name="connsiteY15" fmla="*/ 569153 h 711581"/>
              <a:gd name="connsiteX16" fmla="*/ 264711 w 1417703"/>
              <a:gd name="connsiteY16" fmla="*/ 541600 h 711581"/>
              <a:gd name="connsiteX17" fmla="*/ 264711 w 1417703"/>
              <a:gd name="connsiteY17" fmla="*/ 566486 h 711581"/>
              <a:gd name="connsiteX18" fmla="*/ 264712 w 1417703"/>
              <a:gd name="connsiteY18" fmla="*/ 566486 h 711581"/>
              <a:gd name="connsiteX19" fmla="*/ 264712 w 1417703"/>
              <a:gd name="connsiteY19" fmla="*/ 541600 h 711581"/>
              <a:gd name="connsiteX20" fmla="*/ 236305 w 1417703"/>
              <a:gd name="connsiteY20" fmla="*/ 478560 h 711581"/>
              <a:gd name="connsiteX21" fmla="*/ 219779 w 1417703"/>
              <a:gd name="connsiteY21" fmla="*/ 488392 h 711581"/>
              <a:gd name="connsiteX22" fmla="*/ 236305 w 1417703"/>
              <a:gd name="connsiteY22" fmla="*/ 478560 h 711581"/>
              <a:gd name="connsiteX23" fmla="*/ 236305 w 1417703"/>
              <a:gd name="connsiteY23" fmla="*/ 420740 h 711581"/>
              <a:gd name="connsiteX24" fmla="*/ 232738 w 1417703"/>
              <a:gd name="connsiteY24" fmla="*/ 431797 h 711581"/>
              <a:gd name="connsiteX25" fmla="*/ 213222 w 1417703"/>
              <a:gd name="connsiteY25" fmla="*/ 492285 h 711581"/>
              <a:gd name="connsiteX26" fmla="*/ 213222 w 1417703"/>
              <a:gd name="connsiteY26" fmla="*/ 492288 h 711581"/>
              <a:gd name="connsiteX27" fmla="*/ 213222 w 1417703"/>
              <a:gd name="connsiteY27" fmla="*/ 492291 h 711581"/>
              <a:gd name="connsiteX28" fmla="*/ 213224 w 1417703"/>
              <a:gd name="connsiteY28" fmla="*/ 492292 h 711581"/>
              <a:gd name="connsiteX29" fmla="*/ 213222 w 1417703"/>
              <a:gd name="connsiteY29" fmla="*/ 492288 h 711581"/>
              <a:gd name="connsiteX30" fmla="*/ 232738 w 1417703"/>
              <a:gd name="connsiteY30" fmla="*/ 431797 h 711581"/>
              <a:gd name="connsiteX31" fmla="*/ 236305 w 1417703"/>
              <a:gd name="connsiteY31" fmla="*/ 420740 h 711581"/>
              <a:gd name="connsiteX32" fmla="*/ 215817 w 1417703"/>
              <a:gd name="connsiteY32" fmla="*/ 226925 h 711581"/>
              <a:gd name="connsiteX33" fmla="*/ 218670 w 1417703"/>
              <a:gd name="connsiteY33" fmla="*/ 230942 h 711581"/>
              <a:gd name="connsiteX34" fmla="*/ 235498 w 1417703"/>
              <a:gd name="connsiteY34" fmla="*/ 272426 h 711581"/>
              <a:gd name="connsiteX35" fmla="*/ 242130 w 1417703"/>
              <a:gd name="connsiteY35" fmla="*/ 306650 h 711581"/>
              <a:gd name="connsiteX36" fmla="*/ 242131 w 1417703"/>
              <a:gd name="connsiteY36" fmla="*/ 306650 h 711581"/>
              <a:gd name="connsiteX37" fmla="*/ 235501 w 1417703"/>
              <a:gd name="connsiteY37" fmla="*/ 272427 h 711581"/>
              <a:gd name="connsiteX38" fmla="*/ 218672 w 1417703"/>
              <a:gd name="connsiteY38" fmla="*/ 230943 h 711581"/>
              <a:gd name="connsiteX39" fmla="*/ 329219 w 1417703"/>
              <a:gd name="connsiteY39" fmla="*/ 7858 h 711581"/>
              <a:gd name="connsiteX40" fmla="*/ 385650 w 1417703"/>
              <a:gd name="connsiteY40" fmla="*/ 7858 h 711581"/>
              <a:gd name="connsiteX41" fmla="*/ 385647 w 1417703"/>
              <a:gd name="connsiteY41" fmla="*/ 7859 h 711581"/>
              <a:gd name="connsiteX42" fmla="*/ 428414 w 1417703"/>
              <a:gd name="connsiteY42" fmla="*/ 19797 h 711581"/>
              <a:gd name="connsiteX43" fmla="*/ 500894 w 1417703"/>
              <a:gd name="connsiteY43" fmla="*/ 82208 h 711581"/>
              <a:gd name="connsiteX44" fmla="*/ 501723 w 1417703"/>
              <a:gd name="connsiteY44" fmla="*/ 210430 h 711581"/>
              <a:gd name="connsiteX45" fmla="*/ 500895 w 1417703"/>
              <a:gd name="connsiteY45" fmla="*/ 82209 h 711581"/>
              <a:gd name="connsiteX46" fmla="*/ 428414 w 1417703"/>
              <a:gd name="connsiteY46" fmla="*/ 19797 h 711581"/>
              <a:gd name="connsiteX47" fmla="*/ 385652 w 1417703"/>
              <a:gd name="connsiteY47" fmla="*/ 7858 h 711581"/>
              <a:gd name="connsiteX48" fmla="*/ 1301705 w 1417703"/>
              <a:gd name="connsiteY48" fmla="*/ 7860 h 711581"/>
              <a:gd name="connsiteX49" fmla="*/ 1417702 w 1417703"/>
              <a:gd name="connsiteY49" fmla="*/ 123855 h 711581"/>
              <a:gd name="connsiteX50" fmla="*/ 1417703 w 1417703"/>
              <a:gd name="connsiteY50" fmla="*/ 587826 h 711581"/>
              <a:gd name="connsiteX51" fmla="*/ 1301706 w 1417703"/>
              <a:gd name="connsiteY51" fmla="*/ 703823 h 711581"/>
              <a:gd name="connsiteX52" fmla="*/ 367241 w 1417703"/>
              <a:gd name="connsiteY52" fmla="*/ 703821 h 711581"/>
              <a:gd name="connsiteX53" fmla="*/ 352854 w 1417703"/>
              <a:gd name="connsiteY53" fmla="*/ 666230 h 711581"/>
              <a:gd name="connsiteX54" fmla="*/ 354180 w 1417703"/>
              <a:gd name="connsiteY54" fmla="*/ 665536 h 711581"/>
              <a:gd name="connsiteX55" fmla="*/ 354178 w 1417703"/>
              <a:gd name="connsiteY55" fmla="*/ 665536 h 711581"/>
              <a:gd name="connsiteX56" fmla="*/ 352595 w 1417703"/>
              <a:gd name="connsiteY56" fmla="*/ 665555 h 711581"/>
              <a:gd name="connsiteX57" fmla="*/ 328924 w 1417703"/>
              <a:gd name="connsiteY57" fmla="*/ 603710 h 711581"/>
              <a:gd name="connsiteX58" fmla="*/ 328924 w 1417703"/>
              <a:gd name="connsiteY58" fmla="*/ 603713 h 711581"/>
              <a:gd name="connsiteX59" fmla="*/ 352594 w 1417703"/>
              <a:gd name="connsiteY59" fmla="*/ 665554 h 711581"/>
              <a:gd name="connsiteX60" fmla="*/ 328497 w 1417703"/>
              <a:gd name="connsiteY60" fmla="*/ 665841 h 711581"/>
              <a:gd name="connsiteX61" fmla="*/ 328497 w 1417703"/>
              <a:gd name="connsiteY61" fmla="*/ 665841 h 711581"/>
              <a:gd name="connsiteX62" fmla="*/ 352595 w 1417703"/>
              <a:gd name="connsiteY62" fmla="*/ 665555 h 711581"/>
              <a:gd name="connsiteX63" fmla="*/ 352854 w 1417703"/>
              <a:gd name="connsiteY63" fmla="*/ 666230 h 711581"/>
              <a:gd name="connsiteX64" fmla="*/ 294362 w 1417703"/>
              <a:gd name="connsiteY64" fmla="*/ 696785 h 711581"/>
              <a:gd name="connsiteX65" fmla="*/ 294364 w 1417703"/>
              <a:gd name="connsiteY65" fmla="*/ 696785 h 711581"/>
              <a:gd name="connsiteX66" fmla="*/ 352852 w 1417703"/>
              <a:gd name="connsiteY66" fmla="*/ 666231 h 711581"/>
              <a:gd name="connsiteX67" fmla="*/ 367240 w 1417703"/>
              <a:gd name="connsiteY67" fmla="*/ 703821 h 711581"/>
              <a:gd name="connsiteX68" fmla="*/ 367898 w 1417703"/>
              <a:gd name="connsiteY68" fmla="*/ 705538 h 711581"/>
              <a:gd name="connsiteX69" fmla="*/ 264710 w 1417703"/>
              <a:gd name="connsiteY69" fmla="*/ 705538 h 711581"/>
              <a:gd name="connsiteX70" fmla="*/ 264710 w 1417703"/>
              <a:gd name="connsiteY70" fmla="*/ 704201 h 711581"/>
              <a:gd name="connsiteX71" fmla="*/ 264710 w 1417703"/>
              <a:gd name="connsiteY71" fmla="*/ 704199 h 711581"/>
              <a:gd name="connsiteX72" fmla="*/ 264710 w 1417703"/>
              <a:gd name="connsiteY72" fmla="*/ 696579 h 711581"/>
              <a:gd name="connsiteX73" fmla="*/ 264710 w 1417703"/>
              <a:gd name="connsiteY73" fmla="*/ 704201 h 711581"/>
              <a:gd name="connsiteX74" fmla="*/ 219885 w 1417703"/>
              <a:gd name="connsiteY74" fmla="*/ 711581 h 711581"/>
              <a:gd name="connsiteX75" fmla="*/ 114442 w 1417703"/>
              <a:gd name="connsiteY75" fmla="*/ 662595 h 711581"/>
              <a:gd name="connsiteX76" fmla="*/ 96687 w 1417703"/>
              <a:gd name="connsiteY76" fmla="*/ 616714 h 711581"/>
              <a:gd name="connsiteX77" fmla="*/ 93498 w 1417703"/>
              <a:gd name="connsiteY77" fmla="*/ 608476 h 711581"/>
              <a:gd name="connsiteX78" fmla="*/ 93808 w 1417703"/>
              <a:gd name="connsiteY78" fmla="*/ 605378 h 711581"/>
              <a:gd name="connsiteX79" fmla="*/ 159208 w 1417703"/>
              <a:gd name="connsiteY79" fmla="*/ 559158 h 711581"/>
              <a:gd name="connsiteX80" fmla="*/ 168427 w 1417703"/>
              <a:gd name="connsiteY80" fmla="*/ 546613 h 711581"/>
              <a:gd name="connsiteX81" fmla="*/ 212830 w 1417703"/>
              <a:gd name="connsiteY81" fmla="*/ 486186 h 711581"/>
              <a:gd name="connsiteX82" fmla="*/ 213222 w 1417703"/>
              <a:gd name="connsiteY82" fmla="*/ 484981 h 711581"/>
              <a:gd name="connsiteX83" fmla="*/ 213223 w 1417703"/>
              <a:gd name="connsiteY83" fmla="*/ 223273 h 711581"/>
              <a:gd name="connsiteX84" fmla="*/ 213224 w 1417703"/>
              <a:gd name="connsiteY84" fmla="*/ 223274 h 711581"/>
              <a:gd name="connsiteX85" fmla="*/ 213223 w 1417703"/>
              <a:gd name="connsiteY85" fmla="*/ 203730 h 711581"/>
              <a:gd name="connsiteX86" fmla="*/ 213226 w 1417703"/>
              <a:gd name="connsiteY86" fmla="*/ 123855 h 711581"/>
              <a:gd name="connsiteX87" fmla="*/ 329219 w 1417703"/>
              <a:gd name="connsiteY87" fmla="*/ 7858 h 711581"/>
              <a:gd name="connsiteX88" fmla="*/ 310026 w 1417703"/>
              <a:gd name="connsiteY88" fmla="*/ 26 h 711581"/>
              <a:gd name="connsiteX89" fmla="*/ 373950 w 1417703"/>
              <a:gd name="connsiteY89" fmla="*/ 4590 h 711581"/>
              <a:gd name="connsiteX90" fmla="*/ 385648 w 1417703"/>
              <a:gd name="connsiteY90" fmla="*/ 7857 h 711581"/>
              <a:gd name="connsiteX91" fmla="*/ 329219 w 1417703"/>
              <a:gd name="connsiteY91" fmla="*/ 7856 h 711581"/>
              <a:gd name="connsiteX92" fmla="*/ 213222 w 1417703"/>
              <a:gd name="connsiteY92" fmla="*/ 123853 h 711581"/>
              <a:gd name="connsiteX93" fmla="*/ 213223 w 1417703"/>
              <a:gd name="connsiteY93" fmla="*/ 203730 h 711581"/>
              <a:gd name="connsiteX94" fmla="*/ 213223 w 1417703"/>
              <a:gd name="connsiteY94" fmla="*/ 223273 h 711581"/>
              <a:gd name="connsiteX95" fmla="*/ 184006 w 1417703"/>
              <a:gd name="connsiteY95" fmla="*/ 182143 h 711581"/>
              <a:gd name="connsiteX96" fmla="*/ 0 w 1417703"/>
              <a:gd name="connsiteY96" fmla="*/ 87705 h 711581"/>
              <a:gd name="connsiteX97" fmla="*/ 74170 w 1417703"/>
              <a:gd name="connsiteY97" fmla="*/ 53389 h 711581"/>
              <a:gd name="connsiteX98" fmla="*/ 81628 w 1417703"/>
              <a:gd name="connsiteY98" fmla="*/ 49939 h 711581"/>
              <a:gd name="connsiteX99" fmla="*/ 121996 w 1417703"/>
              <a:gd name="connsiteY99" fmla="*/ 36242 h 711581"/>
              <a:gd name="connsiteX100" fmla="*/ 89099 w 1417703"/>
              <a:gd name="connsiteY100" fmla="*/ 103861 h 711581"/>
              <a:gd name="connsiteX101" fmla="*/ 89100 w 1417703"/>
              <a:gd name="connsiteY101" fmla="*/ 103861 h 711581"/>
              <a:gd name="connsiteX102" fmla="*/ 121996 w 1417703"/>
              <a:gd name="connsiteY102" fmla="*/ 36242 h 711581"/>
              <a:gd name="connsiteX103" fmla="*/ 161852 w 1417703"/>
              <a:gd name="connsiteY103" fmla="*/ 22720 h 711581"/>
              <a:gd name="connsiteX104" fmla="*/ 310026 w 1417703"/>
              <a:gd name="connsiteY104" fmla="*/ 26 h 71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17703" h="711581">
                <a:moveTo>
                  <a:pt x="290962" y="696098"/>
                </a:moveTo>
                <a:lnTo>
                  <a:pt x="294360" y="696785"/>
                </a:lnTo>
                <a:lnTo>
                  <a:pt x="287281" y="700484"/>
                </a:lnTo>
                <a:lnTo>
                  <a:pt x="294362" y="696786"/>
                </a:lnTo>
                <a:lnTo>
                  <a:pt x="294360" y="696785"/>
                </a:lnTo>
                <a:lnTo>
                  <a:pt x="294361" y="696784"/>
                </a:lnTo>
                <a:close/>
                <a:moveTo>
                  <a:pt x="268891" y="684475"/>
                </a:moveTo>
                <a:lnTo>
                  <a:pt x="280200" y="692099"/>
                </a:lnTo>
                <a:lnTo>
                  <a:pt x="268892" y="684475"/>
                </a:lnTo>
                <a:close/>
                <a:moveTo>
                  <a:pt x="171432" y="563018"/>
                </a:moveTo>
                <a:lnTo>
                  <a:pt x="172387" y="568227"/>
                </a:lnTo>
                <a:lnTo>
                  <a:pt x="172388" y="568226"/>
                </a:lnTo>
                <a:close/>
                <a:moveTo>
                  <a:pt x="308739" y="550972"/>
                </a:moveTo>
                <a:lnTo>
                  <a:pt x="308739" y="550973"/>
                </a:lnTo>
                <a:lnTo>
                  <a:pt x="315697" y="569153"/>
                </a:lnTo>
                <a:lnTo>
                  <a:pt x="315698" y="569153"/>
                </a:lnTo>
                <a:close/>
                <a:moveTo>
                  <a:pt x="264711" y="541600"/>
                </a:moveTo>
                <a:lnTo>
                  <a:pt x="264711" y="566486"/>
                </a:lnTo>
                <a:lnTo>
                  <a:pt x="264712" y="566486"/>
                </a:lnTo>
                <a:lnTo>
                  <a:pt x="264712" y="541600"/>
                </a:lnTo>
                <a:close/>
                <a:moveTo>
                  <a:pt x="236305" y="478560"/>
                </a:moveTo>
                <a:lnTo>
                  <a:pt x="219779" y="488392"/>
                </a:lnTo>
                <a:lnTo>
                  <a:pt x="236305" y="478560"/>
                </a:lnTo>
                <a:close/>
                <a:moveTo>
                  <a:pt x="236305" y="420740"/>
                </a:moveTo>
                <a:lnTo>
                  <a:pt x="232738" y="431797"/>
                </a:lnTo>
                <a:lnTo>
                  <a:pt x="213222" y="492285"/>
                </a:lnTo>
                <a:lnTo>
                  <a:pt x="213222" y="492288"/>
                </a:lnTo>
                <a:lnTo>
                  <a:pt x="213222" y="492291"/>
                </a:lnTo>
                <a:lnTo>
                  <a:pt x="213224" y="492292"/>
                </a:lnTo>
                <a:lnTo>
                  <a:pt x="213222" y="492288"/>
                </a:lnTo>
                <a:lnTo>
                  <a:pt x="232738" y="431797"/>
                </a:lnTo>
                <a:lnTo>
                  <a:pt x="236305" y="420740"/>
                </a:lnTo>
                <a:close/>
                <a:moveTo>
                  <a:pt x="215817" y="226925"/>
                </a:moveTo>
                <a:lnTo>
                  <a:pt x="218670" y="230942"/>
                </a:lnTo>
                <a:cubicBezTo>
                  <a:pt x="225603" y="244096"/>
                  <a:pt x="231221" y="257941"/>
                  <a:pt x="235498" y="272426"/>
                </a:cubicBezTo>
                <a:lnTo>
                  <a:pt x="242130" y="306650"/>
                </a:lnTo>
                <a:lnTo>
                  <a:pt x="242131" y="306650"/>
                </a:lnTo>
                <a:lnTo>
                  <a:pt x="235501" y="272427"/>
                </a:lnTo>
                <a:cubicBezTo>
                  <a:pt x="231225" y="257944"/>
                  <a:pt x="225604" y="244098"/>
                  <a:pt x="218672" y="230943"/>
                </a:cubicBezTo>
                <a:close/>
                <a:moveTo>
                  <a:pt x="329219" y="7858"/>
                </a:moveTo>
                <a:lnTo>
                  <a:pt x="385650" y="7858"/>
                </a:lnTo>
                <a:lnTo>
                  <a:pt x="385647" y="7859"/>
                </a:lnTo>
                <a:lnTo>
                  <a:pt x="428414" y="19797"/>
                </a:lnTo>
                <a:cubicBezTo>
                  <a:pt x="461118" y="33485"/>
                  <a:pt x="486173" y="54278"/>
                  <a:pt x="500894" y="82208"/>
                </a:cubicBezTo>
                <a:cubicBezTo>
                  <a:pt x="520215" y="118868"/>
                  <a:pt x="519328" y="163266"/>
                  <a:pt x="501723" y="210430"/>
                </a:cubicBezTo>
                <a:cubicBezTo>
                  <a:pt x="519328" y="163266"/>
                  <a:pt x="520215" y="118868"/>
                  <a:pt x="500895" y="82209"/>
                </a:cubicBezTo>
                <a:cubicBezTo>
                  <a:pt x="486174" y="54276"/>
                  <a:pt x="461118" y="33484"/>
                  <a:pt x="428414" y="19797"/>
                </a:cubicBezTo>
                <a:lnTo>
                  <a:pt x="385652" y="7858"/>
                </a:lnTo>
                <a:lnTo>
                  <a:pt x="1301705" y="7860"/>
                </a:lnTo>
                <a:cubicBezTo>
                  <a:pt x="1365771" y="7859"/>
                  <a:pt x="1417704" y="59792"/>
                  <a:pt x="1417702" y="123855"/>
                </a:cubicBezTo>
                <a:lnTo>
                  <a:pt x="1417703" y="587826"/>
                </a:lnTo>
                <a:cubicBezTo>
                  <a:pt x="1417702" y="651888"/>
                  <a:pt x="1365770" y="703822"/>
                  <a:pt x="1301706" y="703823"/>
                </a:cubicBezTo>
                <a:lnTo>
                  <a:pt x="367241" y="703821"/>
                </a:lnTo>
                <a:lnTo>
                  <a:pt x="352854" y="666230"/>
                </a:lnTo>
                <a:lnTo>
                  <a:pt x="354180" y="665536"/>
                </a:lnTo>
                <a:lnTo>
                  <a:pt x="354178" y="665536"/>
                </a:lnTo>
                <a:lnTo>
                  <a:pt x="352595" y="665555"/>
                </a:lnTo>
                <a:lnTo>
                  <a:pt x="328924" y="603710"/>
                </a:lnTo>
                <a:lnTo>
                  <a:pt x="328924" y="603713"/>
                </a:lnTo>
                <a:lnTo>
                  <a:pt x="352594" y="665554"/>
                </a:lnTo>
                <a:lnTo>
                  <a:pt x="328497" y="665841"/>
                </a:lnTo>
                <a:lnTo>
                  <a:pt x="328497" y="665841"/>
                </a:lnTo>
                <a:lnTo>
                  <a:pt x="352595" y="665555"/>
                </a:lnTo>
                <a:lnTo>
                  <a:pt x="352854" y="666230"/>
                </a:lnTo>
                <a:lnTo>
                  <a:pt x="294362" y="696785"/>
                </a:lnTo>
                <a:lnTo>
                  <a:pt x="294364" y="696785"/>
                </a:lnTo>
                <a:lnTo>
                  <a:pt x="352852" y="666231"/>
                </a:lnTo>
                <a:lnTo>
                  <a:pt x="367240" y="703821"/>
                </a:lnTo>
                <a:lnTo>
                  <a:pt x="367898" y="705538"/>
                </a:lnTo>
                <a:lnTo>
                  <a:pt x="264710" y="705538"/>
                </a:lnTo>
                <a:lnTo>
                  <a:pt x="264710" y="704201"/>
                </a:lnTo>
                <a:lnTo>
                  <a:pt x="264710" y="704199"/>
                </a:lnTo>
                <a:lnTo>
                  <a:pt x="264710" y="696579"/>
                </a:lnTo>
                <a:lnTo>
                  <a:pt x="264710" y="704201"/>
                </a:lnTo>
                <a:lnTo>
                  <a:pt x="219885" y="711581"/>
                </a:lnTo>
                <a:cubicBezTo>
                  <a:pt x="176502" y="711046"/>
                  <a:pt x="137926" y="694677"/>
                  <a:pt x="114442" y="662595"/>
                </a:cubicBezTo>
                <a:lnTo>
                  <a:pt x="96687" y="616714"/>
                </a:lnTo>
                <a:lnTo>
                  <a:pt x="93498" y="608476"/>
                </a:lnTo>
                <a:lnTo>
                  <a:pt x="93808" y="605378"/>
                </a:lnTo>
                <a:lnTo>
                  <a:pt x="159208" y="559158"/>
                </a:lnTo>
                <a:lnTo>
                  <a:pt x="168427" y="546613"/>
                </a:lnTo>
                <a:lnTo>
                  <a:pt x="212830" y="486186"/>
                </a:lnTo>
                <a:lnTo>
                  <a:pt x="213222" y="484981"/>
                </a:lnTo>
                <a:lnTo>
                  <a:pt x="213223" y="223273"/>
                </a:lnTo>
                <a:lnTo>
                  <a:pt x="213224" y="223274"/>
                </a:lnTo>
                <a:lnTo>
                  <a:pt x="213223" y="203730"/>
                </a:lnTo>
                <a:lnTo>
                  <a:pt x="213226" y="123855"/>
                </a:lnTo>
                <a:cubicBezTo>
                  <a:pt x="213226" y="59791"/>
                  <a:pt x="265156" y="7858"/>
                  <a:pt x="329219" y="7858"/>
                </a:cubicBezTo>
                <a:close/>
                <a:moveTo>
                  <a:pt x="310026" y="26"/>
                </a:moveTo>
                <a:cubicBezTo>
                  <a:pt x="332688" y="-222"/>
                  <a:pt x="354109" y="1298"/>
                  <a:pt x="373950" y="4590"/>
                </a:cubicBezTo>
                <a:lnTo>
                  <a:pt x="385648" y="7857"/>
                </a:lnTo>
                <a:lnTo>
                  <a:pt x="329219" y="7856"/>
                </a:lnTo>
                <a:cubicBezTo>
                  <a:pt x="265156" y="7855"/>
                  <a:pt x="213223" y="59790"/>
                  <a:pt x="213222" y="123853"/>
                </a:cubicBezTo>
                <a:lnTo>
                  <a:pt x="213223" y="203730"/>
                </a:lnTo>
                <a:lnTo>
                  <a:pt x="213223" y="223273"/>
                </a:lnTo>
                <a:lnTo>
                  <a:pt x="184006" y="182143"/>
                </a:lnTo>
                <a:cubicBezTo>
                  <a:pt x="142470" y="137294"/>
                  <a:pt x="80529" y="104665"/>
                  <a:pt x="0" y="87705"/>
                </a:cubicBezTo>
                <a:lnTo>
                  <a:pt x="74170" y="53389"/>
                </a:lnTo>
                <a:lnTo>
                  <a:pt x="81628" y="49939"/>
                </a:lnTo>
                <a:lnTo>
                  <a:pt x="121996" y="36242"/>
                </a:lnTo>
                <a:lnTo>
                  <a:pt x="89099" y="103861"/>
                </a:lnTo>
                <a:lnTo>
                  <a:pt x="89100" y="103861"/>
                </a:lnTo>
                <a:lnTo>
                  <a:pt x="121996" y="36242"/>
                </a:lnTo>
                <a:lnTo>
                  <a:pt x="161852" y="22720"/>
                </a:lnTo>
                <a:cubicBezTo>
                  <a:pt x="214418" y="8099"/>
                  <a:pt x="264705" y="522"/>
                  <a:pt x="310026" y="26"/>
                </a:cubicBezTo>
                <a:close/>
              </a:path>
            </a:pathLst>
          </a:custGeom>
          <a:solidFill>
            <a:srgbClr val="BD73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Blackadder ITC" panose="04020505051007020D02" pitchFamily="82" charset="0"/>
              </a:rPr>
              <a:t>Speaker</a:t>
            </a:r>
          </a:p>
          <a:p>
            <a:pPr algn="ctr"/>
            <a:r>
              <a:rPr lang="en-US" sz="1200" dirty="0">
                <a:latin typeface="Bahnschrift SemiBold SemiConden" panose="020B0502040204020203" pitchFamily="34" charset="0"/>
              </a:rPr>
              <a:t>KWANKWASO RABIU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8FC31E-6723-730B-D486-B09E4DA5E2BC}"/>
              </a:ext>
            </a:extLst>
          </p:cNvPr>
          <p:cNvSpPr txBox="1"/>
          <p:nvPr/>
        </p:nvSpPr>
        <p:spPr>
          <a:xfrm>
            <a:off x="977900" y="1054100"/>
            <a:ext cx="5105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ptos Narrow" panose="020B0004020202020204" pitchFamily="34" charset="0"/>
              </a:rPr>
              <a:t>ONLINE WEBINAR ON</a:t>
            </a:r>
          </a:p>
          <a:p>
            <a:pPr algn="ctr"/>
            <a:r>
              <a:rPr lang="en-US" sz="6000" b="1" dirty="0">
                <a:latin typeface="Baskerville Old Face" panose="02020602080505020303" pitchFamily="18" charset="0"/>
              </a:rPr>
              <a:t>BUILDING</a:t>
            </a:r>
            <a:r>
              <a:rPr lang="en-US" sz="3600" dirty="0"/>
              <a:t> </a:t>
            </a:r>
          </a:p>
          <a:p>
            <a:pPr algn="ctr"/>
            <a:r>
              <a:rPr lang="en-US" sz="4000" dirty="0">
                <a:solidFill>
                  <a:srgbClr val="B465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AND MANAGING </a:t>
            </a:r>
            <a:r>
              <a:rPr lang="en-US" sz="4400" dirty="0">
                <a:solidFill>
                  <a:srgbClr val="B4650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EFFECTIVE BUSINESS</a:t>
            </a:r>
            <a:endParaRPr lang="en-US" sz="3600" dirty="0">
              <a:solidFill>
                <a:srgbClr val="B46509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E0EE84D-1473-36AD-4770-3A16907EC9D3}"/>
              </a:ext>
            </a:extLst>
          </p:cNvPr>
          <p:cNvSpPr/>
          <p:nvPr/>
        </p:nvSpPr>
        <p:spPr>
          <a:xfrm>
            <a:off x="1923477" y="6581707"/>
            <a:ext cx="360603" cy="558053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D39414A-3084-0918-C844-C41B74C5B954}"/>
              </a:ext>
            </a:extLst>
          </p:cNvPr>
          <p:cNvSpPr/>
          <p:nvPr/>
        </p:nvSpPr>
        <p:spPr>
          <a:xfrm>
            <a:off x="3599827" y="6581707"/>
            <a:ext cx="360603" cy="558053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802A26B-C6A2-313E-DC9C-1A5463CCEF3D}"/>
              </a:ext>
            </a:extLst>
          </p:cNvPr>
          <p:cNvSpPr/>
          <p:nvPr/>
        </p:nvSpPr>
        <p:spPr>
          <a:xfrm>
            <a:off x="5288626" y="6569007"/>
            <a:ext cx="360603" cy="558053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09335D1-7DA8-A2E8-03A2-FC1FA7CCD239}"/>
              </a:ext>
            </a:extLst>
          </p:cNvPr>
          <p:cNvSpPr txBox="1"/>
          <p:nvPr/>
        </p:nvSpPr>
        <p:spPr>
          <a:xfrm>
            <a:off x="0" y="7558885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Bahnschrift SemiBold Condensed" panose="020B0502040204020203" pitchFamily="34" charset="0"/>
              </a:rPr>
              <a:t>Starting and managing a business can be overwhelming, but you don’t have to do it alone. Our expert speakers will share their proven techniques and real-world experiences to help you navigate the complexities of entrepreneurship. Whether you’re launching a startup or looking to streamline your operations, this webinar is your gateway to business excellence.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71BF988-08ED-DC4A-DD5E-553321249172}"/>
              </a:ext>
            </a:extLst>
          </p:cNvPr>
          <p:cNvSpPr/>
          <p:nvPr/>
        </p:nvSpPr>
        <p:spPr>
          <a:xfrm>
            <a:off x="15749" y="11074400"/>
            <a:ext cx="6858000" cy="1110285"/>
          </a:xfrm>
          <a:prstGeom prst="rect">
            <a:avLst/>
          </a:prstGeom>
          <a:gradFill flip="none" rotWithShape="1">
            <a:gsLst>
              <a:gs pos="0">
                <a:srgbClr val="C9830A">
                  <a:shade val="30000"/>
                  <a:satMod val="115000"/>
                </a:srgbClr>
              </a:gs>
              <a:gs pos="50000">
                <a:srgbClr val="C9830A">
                  <a:shade val="67500"/>
                  <a:satMod val="115000"/>
                </a:srgbClr>
              </a:gs>
              <a:gs pos="100000">
                <a:srgbClr val="C9830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BD7308"/>
                </a:gs>
                <a:gs pos="37000">
                  <a:srgbClr val="BD7308"/>
                </a:gs>
                <a:gs pos="67000">
                  <a:srgbClr val="C9830A"/>
                </a:gs>
                <a:gs pos="97000">
                  <a:srgbClr val="B0670B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148052D1-028A-B0E6-B70E-8B359BE1D348}"/>
              </a:ext>
            </a:extLst>
          </p:cNvPr>
          <p:cNvSpPr/>
          <p:nvPr/>
        </p:nvSpPr>
        <p:spPr>
          <a:xfrm>
            <a:off x="6382" y="11366500"/>
            <a:ext cx="1174718" cy="622300"/>
          </a:xfrm>
          <a:prstGeom prst="roundRect">
            <a:avLst/>
          </a:prstGeom>
          <a:solidFill>
            <a:srgbClr val="FF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B0670B"/>
                </a:solidFill>
                <a:latin typeface="Bahnschrift SemiBold SemiConden" panose="020B0502040204020203" pitchFamily="34" charset="0"/>
              </a:rPr>
              <a:t>LET’S MEET @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D8F1CEC-CAF2-6C80-8D75-924EA3A1F583}"/>
              </a:ext>
            </a:extLst>
          </p:cNvPr>
          <p:cNvSpPr txBox="1"/>
          <p:nvPr/>
        </p:nvSpPr>
        <p:spPr>
          <a:xfrm>
            <a:off x="1193800" y="11536605"/>
            <a:ext cx="326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https://meet.google.com/nix-kmsp-nqs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124D51-1CC3-D308-4E7A-79C0933B800D}"/>
              </a:ext>
            </a:extLst>
          </p:cNvPr>
          <p:cNvSpPr txBox="1"/>
          <p:nvPr/>
        </p:nvSpPr>
        <p:spPr>
          <a:xfrm>
            <a:off x="4436047" y="11498505"/>
            <a:ext cx="25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50" dirty="0">
                <a:solidFill>
                  <a:schemeClr val="bg2"/>
                </a:solidFill>
              </a:rPr>
              <a:t>Enquires: +234 816 563 3455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D49524-B2B9-D7A8-3D83-1531416CB426}"/>
              </a:ext>
            </a:extLst>
          </p:cNvPr>
          <p:cNvSpPr/>
          <p:nvPr/>
        </p:nvSpPr>
        <p:spPr>
          <a:xfrm>
            <a:off x="3594950" y="9105901"/>
            <a:ext cx="1484791" cy="1130645"/>
          </a:xfrm>
          <a:prstGeom prst="rect">
            <a:avLst/>
          </a:prstGeom>
          <a:solidFill>
            <a:srgbClr val="B769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skerville Old Face" panose="02020602080505020303" pitchFamily="18" charset="0"/>
              </a:rPr>
              <a:t>9 AM</a:t>
            </a:r>
          </a:p>
          <a:p>
            <a:pPr algn="ctr"/>
            <a:r>
              <a:rPr lang="en-US" sz="2400" dirty="0">
                <a:latin typeface="Bradley Hand ITC" panose="03070402050302030203" pitchFamily="66" charset="0"/>
              </a:rPr>
              <a:t>Prompt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F57E6F0-9686-C63A-5549-D82BB1C73AB8}"/>
              </a:ext>
            </a:extLst>
          </p:cNvPr>
          <p:cNvSpPr/>
          <p:nvPr/>
        </p:nvSpPr>
        <p:spPr>
          <a:xfrm>
            <a:off x="2014909" y="9105901"/>
            <a:ext cx="1484791" cy="1130645"/>
          </a:xfrm>
          <a:prstGeom prst="rect">
            <a:avLst/>
          </a:prstGeom>
          <a:solidFill>
            <a:srgbClr val="B769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SAT 1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ST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algn="ctr"/>
            <a:r>
              <a:rPr lang="en-US" sz="2800" dirty="0">
                <a:latin typeface="Blackadder ITC" panose="04020505051007020D02" pitchFamily="82" charset="0"/>
              </a:rPr>
              <a:t>June</a:t>
            </a:r>
            <a:r>
              <a:rPr lang="en-US" dirty="0"/>
              <a:t> </a:t>
            </a: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2024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8FCEA7-E136-2936-FA19-5AA167F4EC42}"/>
              </a:ext>
            </a:extLst>
          </p:cNvPr>
          <p:cNvSpPr txBox="1"/>
          <p:nvPr/>
        </p:nvSpPr>
        <p:spPr>
          <a:xfrm>
            <a:off x="2377341" y="8795823"/>
            <a:ext cx="88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→DATE←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562F691-621F-0A95-745D-8BA5D0E20F4D}"/>
              </a:ext>
            </a:extLst>
          </p:cNvPr>
          <p:cNvSpPr txBox="1"/>
          <p:nvPr/>
        </p:nvSpPr>
        <p:spPr>
          <a:xfrm>
            <a:off x="3922157" y="8793752"/>
            <a:ext cx="88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→TIME←</a:t>
            </a:r>
          </a:p>
        </p:txBody>
      </p:sp>
      <p:pic>
        <p:nvPicPr>
          <p:cNvPr id="170" name="Graphic 169" descr="Coins outline">
            <a:extLst>
              <a:ext uri="{FF2B5EF4-FFF2-40B4-BE49-F238E27FC236}">
                <a16:creationId xmlns:a16="http://schemas.microsoft.com/office/drawing/2014/main" id="{91E06F47-8ED6-A056-4FF3-EE792AF8A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8925" y="1966505"/>
            <a:ext cx="914400" cy="9144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591AE8E-963B-4093-9A37-31077EC27614}"/>
              </a:ext>
            </a:extLst>
          </p:cNvPr>
          <p:cNvSpPr/>
          <p:nvPr/>
        </p:nvSpPr>
        <p:spPr>
          <a:xfrm>
            <a:off x="-27045" y="3752544"/>
            <a:ext cx="1584887" cy="2673783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4A373-E0A2-32EF-AAF7-1011B9AD0C0F}"/>
              </a:ext>
            </a:extLst>
          </p:cNvPr>
          <p:cNvSpPr/>
          <p:nvPr/>
        </p:nvSpPr>
        <p:spPr>
          <a:xfrm>
            <a:off x="1923477" y="4107981"/>
            <a:ext cx="1529714" cy="2368795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C219530-93E8-5781-109F-2BB20FCFC9C7}"/>
              </a:ext>
            </a:extLst>
          </p:cNvPr>
          <p:cNvSpPr/>
          <p:nvPr/>
        </p:nvSpPr>
        <p:spPr>
          <a:xfrm>
            <a:off x="3535198" y="4081855"/>
            <a:ext cx="1544544" cy="2457583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AC2BC55-3700-A629-4BF3-DD9B95984786}"/>
              </a:ext>
            </a:extLst>
          </p:cNvPr>
          <p:cNvSpPr/>
          <p:nvPr/>
        </p:nvSpPr>
        <p:spPr>
          <a:xfrm>
            <a:off x="5161747" y="4073267"/>
            <a:ext cx="1564516" cy="2418375"/>
          </a:xfrm>
          <a:custGeom>
            <a:avLst/>
            <a:gdLst>
              <a:gd name="connsiteX0" fmla="*/ 0 w 2779361"/>
              <a:gd name="connsiteY0" fmla="*/ 713051 h 1426104"/>
              <a:gd name="connsiteX1" fmla="*/ 912077 w 2779361"/>
              <a:gd name="connsiteY1" fmla="*/ 0 h 1426104"/>
              <a:gd name="connsiteX2" fmla="*/ 2684113 w 2779361"/>
              <a:gd name="connsiteY2" fmla="*/ 0 h 1426104"/>
              <a:gd name="connsiteX3" fmla="*/ 2672805 w 2779361"/>
              <a:gd name="connsiteY3" fmla="*/ 21529 h 1426104"/>
              <a:gd name="connsiteX4" fmla="*/ 2669876 w 2779361"/>
              <a:gd name="connsiteY4" fmla="*/ 27106 h 1426104"/>
              <a:gd name="connsiteX5" fmla="*/ 2674917 w 2779361"/>
              <a:gd name="connsiteY5" fmla="*/ 27106 h 1426104"/>
              <a:gd name="connsiteX6" fmla="*/ 2666665 w 2779361"/>
              <a:gd name="connsiteY6" fmla="*/ 54572 h 1426104"/>
              <a:gd name="connsiteX7" fmla="*/ 2662055 w 2779361"/>
              <a:gd name="connsiteY7" fmla="*/ 101820 h 1426104"/>
              <a:gd name="connsiteX8" fmla="*/ 2662055 w 2779361"/>
              <a:gd name="connsiteY8" fmla="*/ 791335 h 1426104"/>
              <a:gd name="connsiteX9" fmla="*/ 2662055 w 2779361"/>
              <a:gd name="connsiteY9" fmla="*/ 1039551 h 1426104"/>
              <a:gd name="connsiteX10" fmla="*/ 2762085 w 2779361"/>
              <a:gd name="connsiteY10" fmla="*/ 1233952 h 1426104"/>
              <a:gd name="connsiteX11" fmla="*/ 2779361 w 2779361"/>
              <a:gd name="connsiteY11" fmla="*/ 1243640 h 1426104"/>
              <a:gd name="connsiteX12" fmla="*/ 2548545 w 2779361"/>
              <a:gd name="connsiteY12" fmla="*/ 1426104 h 1426104"/>
              <a:gd name="connsiteX13" fmla="*/ 912077 w 2779361"/>
              <a:gd name="connsiteY13" fmla="*/ 1426104 h 1426104"/>
              <a:gd name="connsiteX14" fmla="*/ 0 w 2779361"/>
              <a:gd name="connsiteY14" fmla="*/ 713051 h 14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79361" h="1426104">
                <a:moveTo>
                  <a:pt x="0" y="713051"/>
                </a:moveTo>
                <a:cubicBezTo>
                  <a:pt x="0" y="319223"/>
                  <a:pt x="408400" y="0"/>
                  <a:pt x="912077" y="0"/>
                </a:cubicBezTo>
                <a:lnTo>
                  <a:pt x="2684113" y="0"/>
                </a:lnTo>
                <a:lnTo>
                  <a:pt x="2672805" y="21529"/>
                </a:lnTo>
                <a:lnTo>
                  <a:pt x="2669876" y="27106"/>
                </a:lnTo>
                <a:lnTo>
                  <a:pt x="2674917" y="27106"/>
                </a:lnTo>
                <a:lnTo>
                  <a:pt x="2666665" y="54572"/>
                </a:lnTo>
                <a:cubicBezTo>
                  <a:pt x="2663642" y="69833"/>
                  <a:pt x="2662055" y="85635"/>
                  <a:pt x="2662055" y="101820"/>
                </a:cubicBezTo>
                <a:lnTo>
                  <a:pt x="2662055" y="791335"/>
                </a:lnTo>
                <a:lnTo>
                  <a:pt x="2662055" y="1039551"/>
                </a:lnTo>
                <a:cubicBezTo>
                  <a:pt x="2662055" y="1120474"/>
                  <a:pt x="2701735" y="1191821"/>
                  <a:pt x="2762085" y="1233952"/>
                </a:cubicBezTo>
                <a:lnTo>
                  <a:pt x="2779361" y="1243640"/>
                </a:lnTo>
                <a:lnTo>
                  <a:pt x="2548545" y="1426104"/>
                </a:lnTo>
                <a:lnTo>
                  <a:pt x="912077" y="1426104"/>
                </a:lnTo>
                <a:cubicBezTo>
                  <a:pt x="408400" y="1426104"/>
                  <a:pt x="0" y="1106881"/>
                  <a:pt x="0" y="713051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324086-2A6B-A0C0-2E7E-DC47CB17F40F}"/>
              </a:ext>
            </a:extLst>
          </p:cNvPr>
          <p:cNvSpPr/>
          <p:nvPr/>
        </p:nvSpPr>
        <p:spPr>
          <a:xfrm>
            <a:off x="0" y="749300"/>
            <a:ext cx="6858000" cy="5676900"/>
          </a:xfrm>
          <a:prstGeom prst="rect">
            <a:avLst/>
          </a:prstGeom>
          <a:gradFill flip="none" rotWithShape="1">
            <a:gsLst>
              <a:gs pos="0">
                <a:srgbClr val="4D6DF6"/>
              </a:gs>
              <a:gs pos="31000">
                <a:srgbClr val="41A2CF"/>
              </a:gs>
              <a:gs pos="82000">
                <a:srgbClr val="0E52A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46933E-7B82-DDE4-86C3-B478DE927EFE}"/>
              </a:ext>
            </a:extLst>
          </p:cNvPr>
          <p:cNvSpPr/>
          <p:nvPr/>
        </p:nvSpPr>
        <p:spPr>
          <a:xfrm>
            <a:off x="1284050" y="1233656"/>
            <a:ext cx="2042808" cy="4708188"/>
          </a:xfrm>
          <a:prstGeom prst="roundRect">
            <a:avLst/>
          </a:prstGeom>
          <a:solidFill>
            <a:srgbClr val="02122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weather app&#10;&#10;Description automatically generated">
            <a:extLst>
              <a:ext uri="{FF2B5EF4-FFF2-40B4-BE49-F238E27FC236}">
                <a16:creationId xmlns:a16="http://schemas.microsoft.com/office/drawing/2014/main" id="{B51D72AC-2E09-A563-1FBB-789E6C8B9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9600" y="749300"/>
            <a:ext cx="6858000" cy="56769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497549-7257-58D0-53C5-AAE804D3D4D5}"/>
              </a:ext>
            </a:extLst>
          </p:cNvPr>
          <p:cNvSpPr/>
          <p:nvPr/>
        </p:nvSpPr>
        <p:spPr>
          <a:xfrm>
            <a:off x="3518167" y="1230416"/>
            <a:ext cx="2042808" cy="4708188"/>
          </a:xfrm>
          <a:prstGeom prst="roundRect">
            <a:avLst/>
          </a:prstGeom>
          <a:solidFill>
            <a:srgbClr val="02122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203CD6-F2AA-0553-3854-2CDDD6C8D9F2}"/>
              </a:ext>
            </a:extLst>
          </p:cNvPr>
          <p:cNvSpPr/>
          <p:nvPr/>
        </p:nvSpPr>
        <p:spPr>
          <a:xfrm>
            <a:off x="3562212" y="1293516"/>
            <a:ext cx="1972828" cy="2115899"/>
          </a:xfrm>
          <a:prstGeom prst="roundRect">
            <a:avLst/>
          </a:prstGeom>
          <a:gradFill>
            <a:gsLst>
              <a:gs pos="100000">
                <a:srgbClr val="15BAF2"/>
              </a:gs>
              <a:gs pos="50000">
                <a:srgbClr val="139CFC"/>
              </a:gs>
              <a:gs pos="0">
                <a:srgbClr val="1071F3"/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7A342A-5DEA-6D5D-A2A2-5CD144DFD8FF}"/>
              </a:ext>
            </a:extLst>
          </p:cNvPr>
          <p:cNvSpPr/>
          <p:nvPr/>
        </p:nvSpPr>
        <p:spPr>
          <a:xfrm>
            <a:off x="1322960" y="1269327"/>
            <a:ext cx="1964987" cy="3770506"/>
          </a:xfrm>
          <a:prstGeom prst="roundRect">
            <a:avLst/>
          </a:prstGeom>
          <a:gradFill flip="none" rotWithShape="1">
            <a:gsLst>
              <a:gs pos="100000">
                <a:srgbClr val="15BAF2"/>
              </a:gs>
              <a:gs pos="50000">
                <a:srgbClr val="139CFC"/>
              </a:gs>
              <a:gs pos="0">
                <a:srgbClr val="1071F3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Graphic 9" descr="Cloud With Lightning And Rain with solid fill">
            <a:extLst>
              <a:ext uri="{FF2B5EF4-FFF2-40B4-BE49-F238E27FC236}">
                <a16:creationId xmlns:a16="http://schemas.microsoft.com/office/drawing/2014/main" id="{A038EA51-0417-9044-08EE-E0160664C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944" y="1522244"/>
            <a:ext cx="1775893" cy="1959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24285C-CFCE-E44B-5A28-EF15CAEEC3C7}"/>
              </a:ext>
            </a:extLst>
          </p:cNvPr>
          <p:cNvSpPr txBox="1"/>
          <p:nvPr/>
        </p:nvSpPr>
        <p:spPr>
          <a:xfrm>
            <a:off x="2081715" y="1383692"/>
            <a:ext cx="894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Minsk</a:t>
            </a:r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F27BE1A8-F019-AC79-647C-806EE2CDB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3894" y="1439695"/>
            <a:ext cx="178338" cy="178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A8118C-AC24-C62E-0655-B2EBD8B3657C}"/>
              </a:ext>
            </a:extLst>
          </p:cNvPr>
          <p:cNvSpPr txBox="1"/>
          <p:nvPr/>
        </p:nvSpPr>
        <p:spPr>
          <a:xfrm>
            <a:off x="1731521" y="2933494"/>
            <a:ext cx="1108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754822-3F2C-AC63-01C5-C63489D4922C}"/>
              </a:ext>
            </a:extLst>
          </p:cNvPr>
          <p:cNvSpPr txBox="1"/>
          <p:nvPr/>
        </p:nvSpPr>
        <p:spPr>
          <a:xfrm>
            <a:off x="1750978" y="3966631"/>
            <a:ext cx="124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venir Next LT Pro" panose="020B0504020202020204" pitchFamily="34" charset="0"/>
              </a:rPr>
              <a:t>Thunderstorm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F6917-048E-01E7-898D-F8EEF4F925B4}"/>
              </a:ext>
            </a:extLst>
          </p:cNvPr>
          <p:cNvSpPr txBox="1"/>
          <p:nvPr/>
        </p:nvSpPr>
        <p:spPr>
          <a:xfrm>
            <a:off x="1982630" y="4153786"/>
            <a:ext cx="647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Monday, 17 May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748EA-E435-0717-D991-5611C7423AF4}"/>
              </a:ext>
            </a:extLst>
          </p:cNvPr>
          <p:cNvSpPr txBox="1"/>
          <p:nvPr/>
        </p:nvSpPr>
        <p:spPr>
          <a:xfrm>
            <a:off x="1509825" y="4600353"/>
            <a:ext cx="52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13 km/h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Wind</a:t>
            </a:r>
          </a:p>
        </p:txBody>
      </p:sp>
      <p:pic>
        <p:nvPicPr>
          <p:cNvPr id="20" name="Graphic 19" descr="Settings outline">
            <a:extLst>
              <a:ext uri="{FF2B5EF4-FFF2-40B4-BE49-F238E27FC236}">
                <a16:creationId xmlns:a16="http://schemas.microsoft.com/office/drawing/2014/main" id="{EC91C1AB-881A-5E79-9C58-782EB0FB8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4465" y="4483660"/>
            <a:ext cx="128505" cy="1285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9AF8DB-6C68-F249-BB02-0D35874EB9E9}"/>
              </a:ext>
            </a:extLst>
          </p:cNvPr>
          <p:cNvSpPr txBox="1"/>
          <p:nvPr/>
        </p:nvSpPr>
        <p:spPr>
          <a:xfrm>
            <a:off x="2052087" y="4589726"/>
            <a:ext cx="52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24%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Humidity</a:t>
            </a:r>
          </a:p>
        </p:txBody>
      </p:sp>
      <p:pic>
        <p:nvPicPr>
          <p:cNvPr id="22" name="Graphic 21" descr="Settings outline">
            <a:extLst>
              <a:ext uri="{FF2B5EF4-FFF2-40B4-BE49-F238E27FC236}">
                <a16:creationId xmlns:a16="http://schemas.microsoft.com/office/drawing/2014/main" id="{89895B3A-90F6-1629-031F-B9A0B006B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8351" y="4501386"/>
            <a:ext cx="128505" cy="128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DAB39D-EC48-6E06-E2AC-CE31471C3C61}"/>
              </a:ext>
            </a:extLst>
          </p:cNvPr>
          <p:cNvSpPr txBox="1"/>
          <p:nvPr/>
        </p:nvSpPr>
        <p:spPr>
          <a:xfrm>
            <a:off x="2485748" y="4600363"/>
            <a:ext cx="71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87%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Chance of rain</a:t>
            </a:r>
          </a:p>
        </p:txBody>
      </p:sp>
      <p:pic>
        <p:nvPicPr>
          <p:cNvPr id="25" name="Graphic 24" descr="Water outline">
            <a:extLst>
              <a:ext uri="{FF2B5EF4-FFF2-40B4-BE49-F238E27FC236}">
                <a16:creationId xmlns:a16="http://schemas.microsoft.com/office/drawing/2014/main" id="{3EF637B8-3FB7-EEF8-E2D2-6D7BB7C8B6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6669" y="4467498"/>
            <a:ext cx="169276" cy="169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A455CE-33E7-AB28-363D-D7E57AE09516}"/>
              </a:ext>
            </a:extLst>
          </p:cNvPr>
          <p:cNvSpPr txBox="1"/>
          <p:nvPr/>
        </p:nvSpPr>
        <p:spPr>
          <a:xfrm>
            <a:off x="1438944" y="5039832"/>
            <a:ext cx="472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ptos Display" panose="020B0004020202020204" pitchFamily="34" charset="0"/>
              </a:rPr>
              <a:t>Today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451AECD-78A8-95A4-792C-7BE31C918B0B}"/>
              </a:ext>
            </a:extLst>
          </p:cNvPr>
          <p:cNvSpPr/>
          <p:nvPr/>
        </p:nvSpPr>
        <p:spPr>
          <a:xfrm>
            <a:off x="1911749" y="5250682"/>
            <a:ext cx="370707" cy="616096"/>
          </a:xfrm>
          <a:prstGeom prst="roundRect">
            <a:avLst/>
          </a:prstGeom>
          <a:gradFill>
            <a:gsLst>
              <a:gs pos="100000">
                <a:srgbClr val="15BAF2"/>
              </a:gs>
              <a:gs pos="50000">
                <a:srgbClr val="139CFC"/>
              </a:gs>
              <a:gs pos="0">
                <a:srgbClr val="1071F3"/>
              </a:gs>
            </a:gsLst>
            <a:lin ang="162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49E6A-E242-6606-1432-9973CCBF39FD}"/>
              </a:ext>
            </a:extLst>
          </p:cNvPr>
          <p:cNvSpPr txBox="1"/>
          <p:nvPr/>
        </p:nvSpPr>
        <p:spPr>
          <a:xfrm>
            <a:off x="2882934" y="5077932"/>
            <a:ext cx="472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Aptos Display" panose="020B0004020202020204" pitchFamily="34" charset="0"/>
              </a:rPr>
              <a:t>7 days  </a:t>
            </a:r>
            <a:r>
              <a:rPr lang="en-US" sz="700" dirty="0">
                <a:solidFill>
                  <a:schemeClr val="bg1"/>
                </a:solidFill>
                <a:latin typeface="Aptos Display" panose="020B0004020202020204" pitchFamily="34" charset="0"/>
              </a:rPr>
              <a:t>&gt;</a:t>
            </a:r>
            <a:endParaRPr lang="en-US" sz="5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1BB28-003D-9417-6B44-995FD6233E0E}"/>
              </a:ext>
            </a:extLst>
          </p:cNvPr>
          <p:cNvSpPr txBox="1"/>
          <p:nvPr/>
        </p:nvSpPr>
        <p:spPr>
          <a:xfrm>
            <a:off x="2112108" y="1592760"/>
            <a:ext cx="662940" cy="21544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venir Next LT Pro" panose="020B0504020202020204" pitchFamily="34" charset="0"/>
              </a:rPr>
              <a:t>Nigeria</a:t>
            </a:r>
          </a:p>
        </p:txBody>
      </p:sp>
      <p:pic>
        <p:nvPicPr>
          <p:cNvPr id="32" name="Graphic 31" descr="Hamburger Menu Icon outline">
            <a:extLst>
              <a:ext uri="{FF2B5EF4-FFF2-40B4-BE49-F238E27FC236}">
                <a16:creationId xmlns:a16="http://schemas.microsoft.com/office/drawing/2014/main" id="{BE27FBCE-346E-6901-512E-90A7CEDB8D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19784" y="1462743"/>
            <a:ext cx="166720" cy="166720"/>
          </a:xfrm>
          <a:prstGeom prst="rect">
            <a:avLst/>
          </a:prstGeom>
        </p:spPr>
      </p:pic>
      <p:pic>
        <p:nvPicPr>
          <p:cNvPr id="34" name="Graphic 33" descr="Chevron arrows with solid fill">
            <a:extLst>
              <a:ext uri="{FF2B5EF4-FFF2-40B4-BE49-F238E27FC236}">
                <a16:creationId xmlns:a16="http://schemas.microsoft.com/office/drawing/2014/main" id="{DBB48F0C-9ADC-7015-FDD5-8EF443C1EE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83196" y="1479129"/>
            <a:ext cx="173194" cy="173194"/>
          </a:xfrm>
          <a:prstGeom prst="rect">
            <a:avLst/>
          </a:prstGeom>
        </p:spPr>
      </p:pic>
      <p:pic>
        <p:nvPicPr>
          <p:cNvPr id="35" name="Graphic 34" descr="Chevron arrows with solid fill">
            <a:extLst>
              <a:ext uri="{FF2B5EF4-FFF2-40B4-BE49-F238E27FC236}">
                <a16:creationId xmlns:a16="http://schemas.microsoft.com/office/drawing/2014/main" id="{34291814-BAB0-F53E-02ED-54D2C7C4CA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7286" y="1505799"/>
            <a:ext cx="173194" cy="173194"/>
          </a:xfrm>
          <a:prstGeom prst="rect">
            <a:avLst/>
          </a:prstGeom>
        </p:spPr>
      </p:pic>
      <p:pic>
        <p:nvPicPr>
          <p:cNvPr id="36" name="Graphic 35" descr="Hamburger Menu Icon outline">
            <a:extLst>
              <a:ext uri="{FF2B5EF4-FFF2-40B4-BE49-F238E27FC236}">
                <a16:creationId xmlns:a16="http://schemas.microsoft.com/office/drawing/2014/main" id="{916A3EAB-A880-DB72-C017-BD0017F4F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41014" y="1489413"/>
            <a:ext cx="166720" cy="166720"/>
          </a:xfrm>
          <a:prstGeom prst="rect">
            <a:avLst/>
          </a:prstGeom>
        </p:spPr>
      </p:pic>
      <p:pic>
        <p:nvPicPr>
          <p:cNvPr id="38" name="Graphic 37" descr="Daily calendar with solid fill">
            <a:extLst>
              <a:ext uri="{FF2B5EF4-FFF2-40B4-BE49-F238E27FC236}">
                <a16:creationId xmlns:a16="http://schemas.microsoft.com/office/drawing/2014/main" id="{98C3D50F-C121-7007-0BC0-6CE4A14C45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87750" y="1480305"/>
            <a:ext cx="173194" cy="1731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89BA52D-8620-BC33-81E9-669FB9F70B28}"/>
              </a:ext>
            </a:extLst>
          </p:cNvPr>
          <p:cNvSpPr txBox="1"/>
          <p:nvPr/>
        </p:nvSpPr>
        <p:spPr>
          <a:xfrm>
            <a:off x="4287459" y="144246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C76C5-EB99-EB69-4E5F-AB6867F1F284}"/>
              </a:ext>
            </a:extLst>
          </p:cNvPr>
          <p:cNvSpPr txBox="1"/>
          <p:nvPr/>
        </p:nvSpPr>
        <p:spPr>
          <a:xfrm>
            <a:off x="3703478" y="2900441"/>
            <a:ext cx="52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9 km/h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Wind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30638-5985-0A28-08FB-EA4EE67320C8}"/>
              </a:ext>
            </a:extLst>
          </p:cNvPr>
          <p:cNvSpPr txBox="1"/>
          <p:nvPr/>
        </p:nvSpPr>
        <p:spPr>
          <a:xfrm>
            <a:off x="4725988" y="2889010"/>
            <a:ext cx="71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87%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Chance of 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220126-363A-A16D-5C5F-A424116D81EC}"/>
              </a:ext>
            </a:extLst>
          </p:cNvPr>
          <p:cNvSpPr txBox="1"/>
          <p:nvPr/>
        </p:nvSpPr>
        <p:spPr>
          <a:xfrm>
            <a:off x="4274446" y="2908718"/>
            <a:ext cx="52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3%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Humidity</a:t>
            </a:r>
          </a:p>
        </p:txBody>
      </p:sp>
      <p:pic>
        <p:nvPicPr>
          <p:cNvPr id="42" name="Graphic 41" descr="Water outline">
            <a:extLst>
              <a:ext uri="{FF2B5EF4-FFF2-40B4-BE49-F238E27FC236}">
                <a16:creationId xmlns:a16="http://schemas.microsoft.com/office/drawing/2014/main" id="{D506BB63-F353-F93E-5C94-EDC6102401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2638" y="2738214"/>
            <a:ext cx="169276" cy="169276"/>
          </a:xfrm>
          <a:prstGeom prst="rect">
            <a:avLst/>
          </a:prstGeom>
        </p:spPr>
      </p:pic>
      <p:pic>
        <p:nvPicPr>
          <p:cNvPr id="6" name="Graphic 5" descr="Settings outline">
            <a:extLst>
              <a:ext uri="{FF2B5EF4-FFF2-40B4-BE49-F238E27FC236}">
                <a16:creationId xmlns:a16="http://schemas.microsoft.com/office/drawing/2014/main" id="{1D5C1810-C021-C328-7598-5FC682818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3873" y="2772734"/>
            <a:ext cx="128505" cy="128505"/>
          </a:xfrm>
          <a:prstGeom prst="rect">
            <a:avLst/>
          </a:prstGeom>
        </p:spPr>
      </p:pic>
      <p:pic>
        <p:nvPicPr>
          <p:cNvPr id="9" name="Graphic 8" descr="Settings outline">
            <a:extLst>
              <a:ext uri="{FF2B5EF4-FFF2-40B4-BE49-F238E27FC236}">
                <a16:creationId xmlns:a16="http://schemas.microsoft.com/office/drawing/2014/main" id="{8D7CC266-48B9-5774-26B2-AAEDE0AC6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9171" y="2781447"/>
            <a:ext cx="128505" cy="128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F41135-D362-4C78-EDA4-82E496B34488}"/>
              </a:ext>
            </a:extLst>
          </p:cNvPr>
          <p:cNvSpPr txBox="1"/>
          <p:nvPr/>
        </p:nvSpPr>
        <p:spPr>
          <a:xfrm>
            <a:off x="3683446" y="3482570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Mon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7FA84-C33F-B861-A2EB-44DDBD717BC8}"/>
              </a:ext>
            </a:extLst>
          </p:cNvPr>
          <p:cNvSpPr txBox="1"/>
          <p:nvPr/>
        </p:nvSpPr>
        <p:spPr>
          <a:xfrm>
            <a:off x="3690415" y="5279527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A64F92-A858-F764-3842-61F55423AA08}"/>
              </a:ext>
            </a:extLst>
          </p:cNvPr>
          <p:cNvSpPr txBox="1"/>
          <p:nvPr/>
        </p:nvSpPr>
        <p:spPr>
          <a:xfrm>
            <a:off x="3680790" y="4202949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Wed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4317A-B7AA-98C9-FCF8-371104875CFF}"/>
              </a:ext>
            </a:extLst>
          </p:cNvPr>
          <p:cNvSpPr txBox="1"/>
          <p:nvPr/>
        </p:nvSpPr>
        <p:spPr>
          <a:xfrm>
            <a:off x="3688047" y="4553695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Thu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300B8-8FB8-773E-6409-F186166F7BEF}"/>
              </a:ext>
            </a:extLst>
          </p:cNvPr>
          <p:cNvSpPr txBox="1"/>
          <p:nvPr/>
        </p:nvSpPr>
        <p:spPr>
          <a:xfrm>
            <a:off x="3694909" y="4911957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Fri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CE934-8CBE-FB10-38AC-323A5028C77F}"/>
              </a:ext>
            </a:extLst>
          </p:cNvPr>
          <p:cNvSpPr txBox="1"/>
          <p:nvPr/>
        </p:nvSpPr>
        <p:spPr>
          <a:xfrm>
            <a:off x="3692393" y="5637108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Sun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5953F2-DBCC-914A-E600-6F5D61F3D295}"/>
              </a:ext>
            </a:extLst>
          </p:cNvPr>
          <p:cNvSpPr txBox="1"/>
          <p:nvPr/>
        </p:nvSpPr>
        <p:spPr>
          <a:xfrm>
            <a:off x="3692153" y="3843978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Tue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ECD88F-7A7E-38FB-D92C-AC77B998C102}"/>
              </a:ext>
            </a:extLst>
          </p:cNvPr>
          <p:cNvSpPr txBox="1"/>
          <p:nvPr/>
        </p:nvSpPr>
        <p:spPr>
          <a:xfrm>
            <a:off x="4352400" y="3491248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Rainy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714277-A2B8-E992-8C2B-A4A02A615F68}"/>
              </a:ext>
            </a:extLst>
          </p:cNvPr>
          <p:cNvSpPr txBox="1"/>
          <p:nvPr/>
        </p:nvSpPr>
        <p:spPr>
          <a:xfrm>
            <a:off x="4347922" y="3836722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Rainy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072FC6-2D9C-1E3B-4469-EA7DF4268388}"/>
              </a:ext>
            </a:extLst>
          </p:cNvPr>
          <p:cNvSpPr txBox="1"/>
          <p:nvPr/>
        </p:nvSpPr>
        <p:spPr>
          <a:xfrm>
            <a:off x="4347963" y="5270730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Rainy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63F0E7-65AF-5C75-F37D-6CE471A92F7E}"/>
              </a:ext>
            </a:extLst>
          </p:cNvPr>
          <p:cNvSpPr txBox="1"/>
          <p:nvPr/>
        </p:nvSpPr>
        <p:spPr>
          <a:xfrm>
            <a:off x="4348689" y="4190738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Storm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9AA43E-67EC-1FEC-DEBF-A4E4FAF53AEE}"/>
              </a:ext>
            </a:extLst>
          </p:cNvPr>
          <p:cNvSpPr txBox="1"/>
          <p:nvPr/>
        </p:nvSpPr>
        <p:spPr>
          <a:xfrm>
            <a:off x="4353833" y="5629246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Storm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F7FFF8-6C7B-8AA0-8BE7-BE24469C6223}"/>
              </a:ext>
            </a:extLst>
          </p:cNvPr>
          <p:cNvSpPr txBox="1"/>
          <p:nvPr/>
        </p:nvSpPr>
        <p:spPr>
          <a:xfrm>
            <a:off x="4348334" y="4560975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Wind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01725E-B07E-ED78-2939-6680571E9544}"/>
              </a:ext>
            </a:extLst>
          </p:cNvPr>
          <p:cNvSpPr txBox="1"/>
          <p:nvPr/>
        </p:nvSpPr>
        <p:spPr>
          <a:xfrm>
            <a:off x="4355275" y="4912752"/>
            <a:ext cx="625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Thunder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775F42-17F4-3363-3D64-AA8C6DED0769}"/>
              </a:ext>
            </a:extLst>
          </p:cNvPr>
          <p:cNvSpPr txBox="1"/>
          <p:nvPr/>
        </p:nvSpPr>
        <p:spPr>
          <a:xfrm>
            <a:off x="4885642" y="3479569"/>
            <a:ext cx="6164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+20˚ +14 ˚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56B58E-6653-582F-3D12-EEA4C16E88D8}"/>
              </a:ext>
            </a:extLst>
          </p:cNvPr>
          <p:cNvSpPr txBox="1"/>
          <p:nvPr/>
        </p:nvSpPr>
        <p:spPr>
          <a:xfrm>
            <a:off x="4872046" y="3841132"/>
            <a:ext cx="6164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+22˚ +16 ˚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BBA6A6-AE38-F127-D384-3847DC60327F}"/>
              </a:ext>
            </a:extLst>
          </p:cNvPr>
          <p:cNvSpPr txBox="1"/>
          <p:nvPr/>
        </p:nvSpPr>
        <p:spPr>
          <a:xfrm>
            <a:off x="4858723" y="4220547"/>
            <a:ext cx="6836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+19 ˚  +13 ˚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14FFFD-F38A-3E57-E2B4-7508E2AFDADA}"/>
              </a:ext>
            </a:extLst>
          </p:cNvPr>
          <p:cNvSpPr txBox="1"/>
          <p:nvPr/>
        </p:nvSpPr>
        <p:spPr>
          <a:xfrm>
            <a:off x="4858723" y="4563819"/>
            <a:ext cx="648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+18 ˚  +12 ˚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19617-27E9-1C92-AA2A-EDB46CB8EBC3}"/>
              </a:ext>
            </a:extLst>
          </p:cNvPr>
          <p:cNvSpPr txBox="1"/>
          <p:nvPr/>
        </p:nvSpPr>
        <p:spPr>
          <a:xfrm>
            <a:off x="4853473" y="4916229"/>
            <a:ext cx="720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+23 ˚  +19 ˚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DF8419-C909-7D0B-5CF5-813A1CE010CD}"/>
              </a:ext>
            </a:extLst>
          </p:cNvPr>
          <p:cNvSpPr txBox="1"/>
          <p:nvPr/>
        </p:nvSpPr>
        <p:spPr>
          <a:xfrm>
            <a:off x="4853473" y="5277348"/>
            <a:ext cx="6557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+25 ˚  +17 ˚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EE2DBF-BD76-C70C-D447-8FB3DC156E24}"/>
              </a:ext>
            </a:extLst>
          </p:cNvPr>
          <p:cNvSpPr txBox="1"/>
          <p:nvPr/>
        </p:nvSpPr>
        <p:spPr>
          <a:xfrm>
            <a:off x="4845620" y="5629758"/>
            <a:ext cx="6557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+21 ˚  +18 ˚ </a:t>
            </a:r>
          </a:p>
        </p:txBody>
      </p:sp>
      <p:pic>
        <p:nvPicPr>
          <p:cNvPr id="59" name="Graphic 58" descr="Rain with solid fill">
            <a:extLst>
              <a:ext uri="{FF2B5EF4-FFF2-40B4-BE49-F238E27FC236}">
                <a16:creationId xmlns:a16="http://schemas.microsoft.com/office/drawing/2014/main" id="{BE9529C2-FC14-E5D5-B010-B28327E143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74300" y="3491248"/>
            <a:ext cx="281950" cy="281950"/>
          </a:xfrm>
          <a:prstGeom prst="rect">
            <a:avLst/>
          </a:prstGeom>
        </p:spPr>
      </p:pic>
      <p:pic>
        <p:nvPicPr>
          <p:cNvPr id="60" name="Graphic 59" descr="Rain with solid fill">
            <a:extLst>
              <a:ext uri="{FF2B5EF4-FFF2-40B4-BE49-F238E27FC236}">
                <a16:creationId xmlns:a16="http://schemas.microsoft.com/office/drawing/2014/main" id="{E375DD82-5746-B664-7AC5-80F802C9E6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69944" y="3835234"/>
            <a:ext cx="281950" cy="281950"/>
          </a:xfrm>
          <a:prstGeom prst="rect">
            <a:avLst/>
          </a:prstGeom>
        </p:spPr>
      </p:pic>
      <p:pic>
        <p:nvPicPr>
          <p:cNvPr id="61" name="Graphic 60" descr="Rain with solid fill">
            <a:extLst>
              <a:ext uri="{FF2B5EF4-FFF2-40B4-BE49-F238E27FC236}">
                <a16:creationId xmlns:a16="http://schemas.microsoft.com/office/drawing/2014/main" id="{8282C71D-4978-B10F-E369-9B4AB7AB1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74297" y="5259087"/>
            <a:ext cx="281950" cy="281950"/>
          </a:xfrm>
          <a:prstGeom prst="rect">
            <a:avLst/>
          </a:prstGeom>
        </p:spPr>
      </p:pic>
      <p:pic>
        <p:nvPicPr>
          <p:cNvPr id="63" name="Graphic 62" descr="Lightning with solid fill">
            <a:extLst>
              <a:ext uri="{FF2B5EF4-FFF2-40B4-BE49-F238E27FC236}">
                <a16:creationId xmlns:a16="http://schemas.microsoft.com/office/drawing/2014/main" id="{32E7D099-07A2-F9CE-C73F-2C1FAE84D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45582" y="4869106"/>
            <a:ext cx="322364" cy="322364"/>
          </a:xfrm>
          <a:prstGeom prst="rect">
            <a:avLst/>
          </a:prstGeom>
        </p:spPr>
      </p:pic>
      <p:pic>
        <p:nvPicPr>
          <p:cNvPr id="67" name="Graphic 66" descr="Cloud with solid fill">
            <a:extLst>
              <a:ext uri="{FF2B5EF4-FFF2-40B4-BE49-F238E27FC236}">
                <a16:creationId xmlns:a16="http://schemas.microsoft.com/office/drawing/2014/main" id="{F5003E62-6107-1732-EC5B-E1E98AD60A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284" y="4175418"/>
            <a:ext cx="225679" cy="225679"/>
          </a:xfrm>
          <a:prstGeom prst="rect">
            <a:avLst/>
          </a:prstGeom>
        </p:spPr>
      </p:pic>
      <p:pic>
        <p:nvPicPr>
          <p:cNvPr id="68" name="Graphic 67" descr="Cloud with solid fill">
            <a:extLst>
              <a:ext uri="{FF2B5EF4-FFF2-40B4-BE49-F238E27FC236}">
                <a16:creationId xmlns:a16="http://schemas.microsoft.com/office/drawing/2014/main" id="{4D6E97E6-C8A5-D537-08F2-030B6D66EB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96144" y="5590699"/>
            <a:ext cx="225679" cy="225679"/>
          </a:xfrm>
          <a:prstGeom prst="rect">
            <a:avLst/>
          </a:prstGeom>
        </p:spPr>
      </p:pic>
      <p:pic>
        <p:nvPicPr>
          <p:cNvPr id="70" name="Graphic 69" descr="Tornado with solid fill">
            <a:extLst>
              <a:ext uri="{FF2B5EF4-FFF2-40B4-BE49-F238E27FC236}">
                <a16:creationId xmlns:a16="http://schemas.microsoft.com/office/drawing/2014/main" id="{E1672096-E9E9-6CED-386C-EBC8ECBD08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72875" y="4546414"/>
            <a:ext cx="259506" cy="25950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30BB5B-296F-DDDA-446E-8F48868DE1AC}"/>
              </a:ext>
            </a:extLst>
          </p:cNvPr>
          <p:cNvSpPr txBox="1"/>
          <p:nvPr/>
        </p:nvSpPr>
        <p:spPr>
          <a:xfrm>
            <a:off x="4403765" y="1795662"/>
            <a:ext cx="738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Tomorrow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B436AD-CFEE-F980-5972-087EFF7CAB8E}"/>
              </a:ext>
            </a:extLst>
          </p:cNvPr>
          <p:cNvSpPr txBox="1"/>
          <p:nvPr/>
        </p:nvSpPr>
        <p:spPr>
          <a:xfrm>
            <a:off x="4383696" y="1913300"/>
            <a:ext cx="11363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  <a:r>
              <a:rPr lang="en-US" sz="1400" dirty="0">
                <a:solidFill>
                  <a:schemeClr val="bg1"/>
                </a:solidFill>
              </a:rPr>
              <a:t>/17</a:t>
            </a:r>
            <a:r>
              <a:rPr lang="en-US" sz="1600" dirty="0">
                <a:solidFill>
                  <a:schemeClr val="bg1"/>
                </a:solidFill>
              </a:rPr>
              <a:t>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831A99-04D9-1402-63C4-AA52CF766F60}"/>
              </a:ext>
            </a:extLst>
          </p:cNvPr>
          <p:cNvSpPr txBox="1"/>
          <p:nvPr/>
        </p:nvSpPr>
        <p:spPr>
          <a:xfrm>
            <a:off x="4412529" y="2436981"/>
            <a:ext cx="780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Sunny-Cloudy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6E013B2-538D-E209-BCD6-363DF9936C26}"/>
              </a:ext>
            </a:extLst>
          </p:cNvPr>
          <p:cNvSpPr/>
          <p:nvPr/>
        </p:nvSpPr>
        <p:spPr>
          <a:xfrm>
            <a:off x="1492688" y="5270435"/>
            <a:ext cx="370707" cy="616096"/>
          </a:xfrm>
          <a:prstGeom prst="roundRect">
            <a:avLst/>
          </a:prstGeom>
          <a:solidFill>
            <a:srgbClr val="000918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3A3D2706-0046-AC40-48B6-B569306EE470}"/>
              </a:ext>
            </a:extLst>
          </p:cNvPr>
          <p:cNvSpPr/>
          <p:nvPr/>
        </p:nvSpPr>
        <p:spPr>
          <a:xfrm>
            <a:off x="2342928" y="5263552"/>
            <a:ext cx="370707" cy="616096"/>
          </a:xfrm>
          <a:prstGeom prst="roundRect">
            <a:avLst/>
          </a:prstGeom>
          <a:solidFill>
            <a:srgbClr val="000918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4A79C04-CC13-2BF3-ABB9-7E1E94855208}"/>
              </a:ext>
            </a:extLst>
          </p:cNvPr>
          <p:cNvSpPr/>
          <p:nvPr/>
        </p:nvSpPr>
        <p:spPr>
          <a:xfrm>
            <a:off x="2755283" y="5264501"/>
            <a:ext cx="370707" cy="616096"/>
          </a:xfrm>
          <a:prstGeom prst="roundRect">
            <a:avLst/>
          </a:prstGeom>
          <a:solidFill>
            <a:srgbClr val="000918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A30490-F49B-653B-0686-A16BE59A3905}"/>
              </a:ext>
            </a:extLst>
          </p:cNvPr>
          <p:cNvSpPr txBox="1"/>
          <p:nvPr/>
        </p:nvSpPr>
        <p:spPr>
          <a:xfrm>
            <a:off x="1535253" y="5314488"/>
            <a:ext cx="457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23˚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8A68FDB-8793-91CE-2122-9A7B9AD398C4}"/>
              </a:ext>
            </a:extLst>
          </p:cNvPr>
          <p:cNvSpPr txBox="1"/>
          <p:nvPr/>
        </p:nvSpPr>
        <p:spPr>
          <a:xfrm>
            <a:off x="2382382" y="5314488"/>
            <a:ext cx="457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23˚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EC153A-044B-7FC6-0B20-1262C068FD4E}"/>
              </a:ext>
            </a:extLst>
          </p:cNvPr>
          <p:cNvSpPr txBox="1"/>
          <p:nvPr/>
        </p:nvSpPr>
        <p:spPr>
          <a:xfrm>
            <a:off x="2763492" y="5316928"/>
            <a:ext cx="3444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19˚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B906C0-1B36-5933-0361-F97C3A0DCA5B}"/>
              </a:ext>
            </a:extLst>
          </p:cNvPr>
          <p:cNvSpPr txBox="1"/>
          <p:nvPr/>
        </p:nvSpPr>
        <p:spPr>
          <a:xfrm>
            <a:off x="1955293" y="5293698"/>
            <a:ext cx="402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21˚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7776B-34C5-D07C-1009-38940EAA167B}"/>
              </a:ext>
            </a:extLst>
          </p:cNvPr>
          <p:cNvSpPr txBox="1"/>
          <p:nvPr/>
        </p:nvSpPr>
        <p:spPr>
          <a:xfrm>
            <a:off x="1524607" y="5640123"/>
            <a:ext cx="376792" cy="17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10:00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7F3110-DD09-48A9-95E0-66FFB4B38A5B}"/>
              </a:ext>
            </a:extLst>
          </p:cNvPr>
          <p:cNvSpPr txBox="1"/>
          <p:nvPr/>
        </p:nvSpPr>
        <p:spPr>
          <a:xfrm>
            <a:off x="2367345" y="5641123"/>
            <a:ext cx="376792" cy="17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12:00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94B7DEA-BC12-BFD1-5185-BDC7BBD8D019}"/>
              </a:ext>
            </a:extLst>
          </p:cNvPr>
          <p:cNvSpPr txBox="1"/>
          <p:nvPr/>
        </p:nvSpPr>
        <p:spPr>
          <a:xfrm>
            <a:off x="2761963" y="5642123"/>
            <a:ext cx="376792" cy="17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10:03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6D2094-382A-4974-E7F8-F2F126279DC4}"/>
              </a:ext>
            </a:extLst>
          </p:cNvPr>
          <p:cNvSpPr txBox="1"/>
          <p:nvPr/>
        </p:nvSpPr>
        <p:spPr>
          <a:xfrm>
            <a:off x="1945455" y="5679459"/>
            <a:ext cx="376792" cy="17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11:03</a:t>
            </a:r>
          </a:p>
        </p:txBody>
      </p:sp>
      <p:pic>
        <p:nvPicPr>
          <p:cNvPr id="91" name="Graphic 90" descr="Rain with solid fill">
            <a:extLst>
              <a:ext uri="{FF2B5EF4-FFF2-40B4-BE49-F238E27FC236}">
                <a16:creationId xmlns:a16="http://schemas.microsoft.com/office/drawing/2014/main" id="{6881E9BC-AC78-AE3A-64F0-2739B223D7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9096" y="5469726"/>
            <a:ext cx="255297" cy="255297"/>
          </a:xfrm>
          <a:prstGeom prst="rect">
            <a:avLst/>
          </a:prstGeom>
        </p:spPr>
      </p:pic>
      <p:pic>
        <p:nvPicPr>
          <p:cNvPr id="92" name="Graphic 91" descr="Rain with solid fill">
            <a:extLst>
              <a:ext uri="{FF2B5EF4-FFF2-40B4-BE49-F238E27FC236}">
                <a16:creationId xmlns:a16="http://schemas.microsoft.com/office/drawing/2014/main" id="{8F48B6C7-323F-0608-2332-76E58B466B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03945" y="5458620"/>
            <a:ext cx="255297" cy="255297"/>
          </a:xfrm>
          <a:prstGeom prst="rect">
            <a:avLst/>
          </a:prstGeom>
        </p:spPr>
      </p:pic>
      <p:pic>
        <p:nvPicPr>
          <p:cNvPr id="94" name="Graphic 93" descr="Tornado with solid fill">
            <a:extLst>
              <a:ext uri="{FF2B5EF4-FFF2-40B4-BE49-F238E27FC236}">
                <a16:creationId xmlns:a16="http://schemas.microsoft.com/office/drawing/2014/main" id="{3EB9C3DF-55E6-481A-5746-08AD736994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13987" y="5481430"/>
            <a:ext cx="201836" cy="201836"/>
          </a:xfrm>
          <a:prstGeom prst="rect">
            <a:avLst/>
          </a:prstGeom>
        </p:spPr>
      </p:pic>
      <p:pic>
        <p:nvPicPr>
          <p:cNvPr id="96" name="Graphic 95" descr="Lightning with solid fill">
            <a:extLst>
              <a:ext uri="{FF2B5EF4-FFF2-40B4-BE49-F238E27FC236}">
                <a16:creationId xmlns:a16="http://schemas.microsoft.com/office/drawing/2014/main" id="{BB42CE12-6550-A0E0-77B8-8D9BD5E307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53985" y="5444754"/>
            <a:ext cx="313741" cy="313741"/>
          </a:xfrm>
          <a:prstGeom prst="rect">
            <a:avLst/>
          </a:prstGeom>
        </p:spPr>
      </p:pic>
      <p:pic>
        <p:nvPicPr>
          <p:cNvPr id="98" name="Graphic 97" descr="Dim (Smaller Sun) with solid fill">
            <a:extLst>
              <a:ext uri="{FF2B5EF4-FFF2-40B4-BE49-F238E27FC236}">
                <a16:creationId xmlns:a16="http://schemas.microsoft.com/office/drawing/2014/main" id="{5EBA7044-713F-E26A-9AAC-39B85F3272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720829" y="1757304"/>
            <a:ext cx="914400" cy="914400"/>
          </a:xfrm>
          <a:prstGeom prst="rect">
            <a:avLst/>
          </a:prstGeom>
        </p:spPr>
      </p:pic>
      <p:pic>
        <p:nvPicPr>
          <p:cNvPr id="99" name="Graphic 98" descr="Cloud with solid fill">
            <a:extLst>
              <a:ext uri="{FF2B5EF4-FFF2-40B4-BE49-F238E27FC236}">
                <a16:creationId xmlns:a16="http://schemas.microsoft.com/office/drawing/2014/main" id="{7A2C3DB8-F07A-F4EE-F36A-610D22C928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70424" y="2030521"/>
            <a:ext cx="652838" cy="65283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19DC5BC-B73E-CEA9-2A78-B90A666045E4}"/>
              </a:ext>
            </a:extLst>
          </p:cNvPr>
          <p:cNvSpPr txBox="1"/>
          <p:nvPr/>
        </p:nvSpPr>
        <p:spPr>
          <a:xfrm>
            <a:off x="2464736" y="3127909"/>
            <a:ext cx="21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˚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148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8D48D-8FB7-453B-9B1C-5C3E57FAA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7550" y="3295650"/>
            <a:ext cx="6858000" cy="5600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642B34-F202-B8F7-A9C9-B0FC0CE1560F}"/>
              </a:ext>
            </a:extLst>
          </p:cNvPr>
          <p:cNvSpPr/>
          <p:nvPr/>
        </p:nvSpPr>
        <p:spPr>
          <a:xfrm>
            <a:off x="0" y="3295650"/>
            <a:ext cx="6858000" cy="56007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6FC992DC-D8ED-D147-282D-5C07DE713675}"/>
              </a:ext>
            </a:extLst>
          </p:cNvPr>
          <p:cNvSpPr/>
          <p:nvPr/>
        </p:nvSpPr>
        <p:spPr>
          <a:xfrm rot="1735320">
            <a:off x="175043" y="7539070"/>
            <a:ext cx="885099" cy="1109714"/>
          </a:xfrm>
          <a:prstGeom prst="teardrop">
            <a:avLst/>
          </a:prstGeom>
          <a:solidFill>
            <a:srgbClr val="C319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2EA539-AE93-73A5-C603-73B9783528E8}"/>
              </a:ext>
            </a:extLst>
          </p:cNvPr>
          <p:cNvSpPr/>
          <p:nvPr/>
        </p:nvSpPr>
        <p:spPr>
          <a:xfrm>
            <a:off x="-41359" y="3303683"/>
            <a:ext cx="451353" cy="537968"/>
          </a:xfrm>
          <a:custGeom>
            <a:avLst/>
            <a:gdLst>
              <a:gd name="connsiteX0" fmla="*/ 0 w 451353"/>
              <a:gd name="connsiteY0" fmla="*/ 0 h 537968"/>
              <a:gd name="connsiteX1" fmla="*/ 451353 w 451353"/>
              <a:gd name="connsiteY1" fmla="*/ 0 h 537968"/>
              <a:gd name="connsiteX2" fmla="*/ 444251 w 451353"/>
              <a:gd name="connsiteY2" fmla="*/ 56495 h 537968"/>
              <a:gd name="connsiteX3" fmla="*/ 422 w 451353"/>
              <a:gd name="connsiteY3" fmla="*/ 537835 h 537968"/>
              <a:gd name="connsiteX4" fmla="*/ 0 w 451353"/>
              <a:gd name="connsiteY4" fmla="*/ 537968 h 537968"/>
              <a:gd name="connsiteX5" fmla="*/ 0 w 451353"/>
              <a:gd name="connsiteY5" fmla="*/ 0 h 5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353" h="537968">
                <a:moveTo>
                  <a:pt x="0" y="0"/>
                </a:moveTo>
                <a:lnTo>
                  <a:pt x="451353" y="0"/>
                </a:lnTo>
                <a:lnTo>
                  <a:pt x="444251" y="56495"/>
                </a:lnTo>
                <a:cubicBezTo>
                  <a:pt x="404802" y="262874"/>
                  <a:pt x="235602" y="442274"/>
                  <a:pt x="422" y="537835"/>
                </a:cubicBezTo>
                <a:lnTo>
                  <a:pt x="0" y="537968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D3124E-DDC3-A53C-4DBC-367096705494}"/>
              </a:ext>
            </a:extLst>
          </p:cNvPr>
          <p:cNvSpPr/>
          <p:nvPr/>
        </p:nvSpPr>
        <p:spPr>
          <a:xfrm>
            <a:off x="333570" y="3934617"/>
            <a:ext cx="1847850" cy="4300732"/>
          </a:xfrm>
          <a:prstGeom prst="roundRect">
            <a:avLst/>
          </a:prstGeom>
          <a:gradFill flip="none" rotWithShape="1">
            <a:gsLst>
              <a:gs pos="0">
                <a:srgbClr val="AE1937"/>
              </a:gs>
              <a:gs pos="54000">
                <a:srgbClr val="691D3E"/>
              </a:gs>
              <a:gs pos="76000">
                <a:srgbClr val="541C3C"/>
              </a:gs>
              <a:gs pos="100000">
                <a:srgbClr val="31193B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E47238B-98BF-982F-DD31-569A2B7A1336}"/>
              </a:ext>
            </a:extLst>
          </p:cNvPr>
          <p:cNvSpPr/>
          <p:nvPr/>
        </p:nvSpPr>
        <p:spPr>
          <a:xfrm rot="7463430">
            <a:off x="2254785" y="3577368"/>
            <a:ext cx="860760" cy="809695"/>
          </a:xfrm>
          <a:prstGeom prst="teardrop">
            <a:avLst>
              <a:gd name="adj" fmla="val 81192"/>
            </a:avLst>
          </a:prstGeom>
          <a:solidFill>
            <a:srgbClr val="C415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6D0D539B-923C-9AE8-F761-7638276634A4}"/>
              </a:ext>
            </a:extLst>
          </p:cNvPr>
          <p:cNvSpPr/>
          <p:nvPr/>
        </p:nvSpPr>
        <p:spPr>
          <a:xfrm rot="20102103">
            <a:off x="2320831" y="8034206"/>
            <a:ext cx="331646" cy="402287"/>
          </a:xfrm>
          <a:prstGeom prst="teardrop">
            <a:avLst>
              <a:gd name="adj" fmla="val 81192"/>
            </a:avLst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C0D31E-4FEC-7B34-C62F-6EE01C67FC4C}"/>
              </a:ext>
            </a:extLst>
          </p:cNvPr>
          <p:cNvSpPr/>
          <p:nvPr/>
        </p:nvSpPr>
        <p:spPr>
          <a:xfrm>
            <a:off x="3843577" y="5944172"/>
            <a:ext cx="2976323" cy="2950686"/>
          </a:xfrm>
          <a:custGeom>
            <a:avLst/>
            <a:gdLst>
              <a:gd name="connsiteX0" fmla="*/ 2148898 w 2976323"/>
              <a:gd name="connsiteY0" fmla="*/ 2163 h 2950686"/>
              <a:gd name="connsiteX1" fmla="*/ 2831169 w 2976323"/>
              <a:gd name="connsiteY1" fmla="*/ 195519 h 2950686"/>
              <a:gd name="connsiteX2" fmla="*/ 2831168 w 2976323"/>
              <a:gd name="connsiteY2" fmla="*/ 195519 h 2950686"/>
              <a:gd name="connsiteX3" fmla="*/ 2976323 w 2976323"/>
              <a:gd name="connsiteY3" fmla="*/ 287132 h 2950686"/>
              <a:gd name="connsiteX4" fmla="*/ 2976323 w 2976323"/>
              <a:gd name="connsiteY4" fmla="*/ 2950686 h 2950686"/>
              <a:gd name="connsiteX5" fmla="*/ 137997 w 2976323"/>
              <a:gd name="connsiteY5" fmla="*/ 2950686 h 2950686"/>
              <a:gd name="connsiteX6" fmla="*/ 90292 w 2976323"/>
              <a:gd name="connsiteY6" fmla="*/ 2821781 h 2950686"/>
              <a:gd name="connsiteX7" fmla="*/ 288656 w 2976323"/>
              <a:gd name="connsiteY7" fmla="*/ 1127808 h 2950686"/>
              <a:gd name="connsiteX8" fmla="*/ 2148898 w 2976323"/>
              <a:gd name="connsiteY8" fmla="*/ 2163 h 295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323" h="2950686">
                <a:moveTo>
                  <a:pt x="2148898" y="2163"/>
                </a:moveTo>
                <a:cubicBezTo>
                  <a:pt x="2384771" y="14235"/>
                  <a:pt x="2616739" y="77021"/>
                  <a:pt x="2831169" y="195519"/>
                </a:cubicBezTo>
                <a:lnTo>
                  <a:pt x="2831168" y="195519"/>
                </a:lnTo>
                <a:lnTo>
                  <a:pt x="2976323" y="287132"/>
                </a:lnTo>
                <a:lnTo>
                  <a:pt x="2976323" y="2950686"/>
                </a:lnTo>
                <a:lnTo>
                  <a:pt x="137997" y="2950686"/>
                </a:lnTo>
                <a:lnTo>
                  <a:pt x="90292" y="2821781"/>
                </a:lnTo>
                <a:cubicBezTo>
                  <a:pt x="-73383" y="2302633"/>
                  <a:pt x="-18734" y="1684053"/>
                  <a:pt x="288656" y="1127808"/>
                </a:cubicBezTo>
                <a:cubicBezTo>
                  <a:pt x="698509" y="386148"/>
                  <a:pt x="1441278" y="-34055"/>
                  <a:pt x="2148898" y="2163"/>
                </a:cubicBezTo>
                <a:close/>
              </a:path>
            </a:pathLst>
          </a:custGeom>
          <a:solidFill>
            <a:srgbClr val="C415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B4D150-7B25-33EA-0779-AB22A2E483FF}"/>
              </a:ext>
            </a:extLst>
          </p:cNvPr>
          <p:cNvSpPr/>
          <p:nvPr/>
        </p:nvSpPr>
        <p:spPr>
          <a:xfrm>
            <a:off x="2522593" y="4031597"/>
            <a:ext cx="1847850" cy="4300732"/>
          </a:xfrm>
          <a:prstGeom prst="roundRect">
            <a:avLst/>
          </a:prstGeom>
          <a:gradFill flip="none" rotWithShape="1">
            <a:gsLst>
              <a:gs pos="0">
                <a:srgbClr val="AE1937"/>
              </a:gs>
              <a:gs pos="54000">
                <a:srgbClr val="691D3E"/>
              </a:gs>
              <a:gs pos="76000">
                <a:srgbClr val="541C3C"/>
              </a:gs>
              <a:gs pos="100000">
                <a:srgbClr val="31193B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E65184C4-E60F-9B1A-67BE-3DC1368F6AAD}"/>
              </a:ext>
            </a:extLst>
          </p:cNvPr>
          <p:cNvSpPr/>
          <p:nvPr/>
        </p:nvSpPr>
        <p:spPr>
          <a:xfrm rot="8406993">
            <a:off x="6237295" y="3716374"/>
            <a:ext cx="566388" cy="576547"/>
          </a:xfrm>
          <a:prstGeom prst="teardrop">
            <a:avLst>
              <a:gd name="adj" fmla="val 81192"/>
            </a:avLst>
          </a:prstGeom>
          <a:solidFill>
            <a:srgbClr val="DB9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94FBA35D-8F12-9D46-31D1-A0A588B83C35}"/>
              </a:ext>
            </a:extLst>
          </p:cNvPr>
          <p:cNvSpPr/>
          <p:nvPr/>
        </p:nvSpPr>
        <p:spPr>
          <a:xfrm rot="8406993">
            <a:off x="4428421" y="4597399"/>
            <a:ext cx="566388" cy="576547"/>
          </a:xfrm>
          <a:prstGeom prst="teardrop">
            <a:avLst>
              <a:gd name="adj" fmla="val 81192"/>
            </a:avLst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5BB681-56B3-54C2-38B1-411218091AE3}"/>
              </a:ext>
            </a:extLst>
          </p:cNvPr>
          <p:cNvSpPr/>
          <p:nvPr/>
        </p:nvSpPr>
        <p:spPr>
          <a:xfrm>
            <a:off x="4656196" y="4017737"/>
            <a:ext cx="1847850" cy="4300732"/>
          </a:xfrm>
          <a:prstGeom prst="roundRect">
            <a:avLst/>
          </a:prstGeom>
          <a:gradFill flip="none" rotWithShape="1">
            <a:gsLst>
              <a:gs pos="0">
                <a:srgbClr val="AE1937"/>
              </a:gs>
              <a:gs pos="54000">
                <a:srgbClr val="691D3E"/>
              </a:gs>
              <a:gs pos="76000">
                <a:srgbClr val="541C3C"/>
              </a:gs>
              <a:gs pos="100000">
                <a:srgbClr val="31193B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2D8E144-73BE-6318-7D4B-8C5E915AF322}"/>
              </a:ext>
            </a:extLst>
          </p:cNvPr>
          <p:cNvSpPr/>
          <p:nvPr/>
        </p:nvSpPr>
        <p:spPr>
          <a:xfrm>
            <a:off x="4656196" y="5026549"/>
            <a:ext cx="1870363" cy="3220004"/>
          </a:xfrm>
          <a:prstGeom prst="roundRect">
            <a:avLst>
              <a:gd name="adj" fmla="val 15186"/>
            </a:avLst>
          </a:prstGeom>
          <a:solidFill>
            <a:srgbClr val="F6F6F6"/>
          </a:solidFill>
          <a:ln>
            <a:solidFill>
              <a:srgbClr val="EBEB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2EE9B39-BA98-2FA2-905D-6BD2F7CC6DEE}"/>
              </a:ext>
            </a:extLst>
          </p:cNvPr>
          <p:cNvSpPr/>
          <p:nvPr/>
        </p:nvSpPr>
        <p:spPr>
          <a:xfrm>
            <a:off x="344504" y="4998839"/>
            <a:ext cx="1828754" cy="3220004"/>
          </a:xfrm>
          <a:prstGeom prst="roundRect">
            <a:avLst>
              <a:gd name="adj" fmla="val 15186"/>
            </a:avLst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B6F5AC21-F975-45E8-2931-1C2F9D939811}"/>
              </a:ext>
            </a:extLst>
          </p:cNvPr>
          <p:cNvSpPr/>
          <p:nvPr/>
        </p:nvSpPr>
        <p:spPr>
          <a:xfrm>
            <a:off x="517473" y="6730985"/>
            <a:ext cx="1500808" cy="302681"/>
          </a:xfrm>
          <a:prstGeom prst="flowChartTerminator">
            <a:avLst/>
          </a:prstGeom>
          <a:gradFill flip="none" rotWithShape="1">
            <a:gsLst>
              <a:gs pos="0">
                <a:srgbClr val="991D38">
                  <a:shade val="30000"/>
                  <a:satMod val="115000"/>
                </a:srgbClr>
              </a:gs>
              <a:gs pos="50000">
                <a:srgbClr val="991D38">
                  <a:shade val="67500"/>
                  <a:satMod val="115000"/>
                </a:srgbClr>
              </a:gs>
              <a:gs pos="100000">
                <a:srgbClr val="991D3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6DED8558-1AA8-F3F6-9D70-7428497399A9}"/>
              </a:ext>
            </a:extLst>
          </p:cNvPr>
          <p:cNvSpPr/>
          <p:nvPr/>
        </p:nvSpPr>
        <p:spPr>
          <a:xfrm>
            <a:off x="2677570" y="6369926"/>
            <a:ext cx="1500808" cy="268356"/>
          </a:xfrm>
          <a:prstGeom prst="flowChartTerminator">
            <a:avLst/>
          </a:prstGeom>
          <a:gradFill flip="none" rotWithShape="1">
            <a:gsLst>
              <a:gs pos="0">
                <a:srgbClr val="991D38">
                  <a:shade val="30000"/>
                  <a:satMod val="115000"/>
                </a:srgbClr>
              </a:gs>
              <a:gs pos="50000">
                <a:srgbClr val="991D38">
                  <a:shade val="67500"/>
                  <a:satMod val="115000"/>
                </a:srgbClr>
              </a:gs>
              <a:gs pos="100000">
                <a:srgbClr val="991D38">
                  <a:shade val="100000"/>
                  <a:satMod val="115000"/>
                </a:srgb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BAE01474-697B-1527-D3E4-0D91C61326F8}"/>
              </a:ext>
            </a:extLst>
          </p:cNvPr>
          <p:cNvSpPr/>
          <p:nvPr/>
        </p:nvSpPr>
        <p:spPr>
          <a:xfrm>
            <a:off x="2685165" y="6812115"/>
            <a:ext cx="1500808" cy="268356"/>
          </a:xfrm>
          <a:prstGeom prst="flowChartTerminator">
            <a:avLst/>
          </a:prstGeom>
          <a:solidFill>
            <a:srgbClr val="FF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CC63F1D7-AB2B-B931-F163-F94FC945B93B}"/>
              </a:ext>
            </a:extLst>
          </p:cNvPr>
          <p:cNvSpPr/>
          <p:nvPr/>
        </p:nvSpPr>
        <p:spPr>
          <a:xfrm>
            <a:off x="4844767" y="7221000"/>
            <a:ext cx="1500808" cy="268356"/>
          </a:xfrm>
          <a:prstGeom prst="flowChartTerminator">
            <a:avLst/>
          </a:prstGeom>
          <a:gradFill flip="none" rotWithShape="1">
            <a:gsLst>
              <a:gs pos="0">
                <a:srgbClr val="991D38">
                  <a:shade val="30000"/>
                  <a:satMod val="115000"/>
                </a:srgbClr>
              </a:gs>
              <a:gs pos="50000">
                <a:srgbClr val="991D38">
                  <a:shade val="67500"/>
                  <a:satMod val="115000"/>
                </a:srgbClr>
              </a:gs>
              <a:gs pos="100000">
                <a:srgbClr val="991D3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DEFAFE-CD4C-27FA-3CFF-D18B55AE1294}"/>
              </a:ext>
            </a:extLst>
          </p:cNvPr>
          <p:cNvSpPr txBox="1"/>
          <p:nvPr/>
        </p:nvSpPr>
        <p:spPr>
          <a:xfrm>
            <a:off x="2763078" y="5892134"/>
            <a:ext cx="141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ptos Display" panose="020B0004020202020204" pitchFamily="34" charset="0"/>
              </a:rPr>
              <a:t>Welcome Back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FC4FC9-A3C2-C55E-5DA3-F70FEC7BD911}"/>
              </a:ext>
            </a:extLst>
          </p:cNvPr>
          <p:cNvSpPr txBox="1"/>
          <p:nvPr/>
        </p:nvSpPr>
        <p:spPr>
          <a:xfrm>
            <a:off x="2927699" y="5069956"/>
            <a:ext cx="1096004" cy="261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ptos Display" panose="020B0004020202020204" pitchFamily="34" charset="0"/>
              </a:rPr>
              <a:t>FITNESS CLUB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2EF559-55B2-9A73-7F34-E4256204AC62}"/>
              </a:ext>
            </a:extLst>
          </p:cNvPr>
          <p:cNvSpPr txBox="1"/>
          <p:nvPr/>
        </p:nvSpPr>
        <p:spPr>
          <a:xfrm>
            <a:off x="2892908" y="7569808"/>
            <a:ext cx="1263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ptos Display" panose="020B0004020202020204" pitchFamily="34" charset="0"/>
              </a:rPr>
              <a:t>Login with Social Media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336863-3B1F-E14F-3FE6-212A06F5048F}"/>
              </a:ext>
            </a:extLst>
          </p:cNvPr>
          <p:cNvCxnSpPr/>
          <p:nvPr/>
        </p:nvCxnSpPr>
        <p:spPr>
          <a:xfrm>
            <a:off x="3150704" y="8262465"/>
            <a:ext cx="566531" cy="0"/>
          </a:xfrm>
          <a:prstGeom prst="line">
            <a:avLst/>
          </a:prstGeom>
          <a:ln>
            <a:solidFill>
              <a:srgbClr val="CBA3B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5FBCF1E-7588-36B5-FE1A-4283E25FC89A}"/>
              </a:ext>
            </a:extLst>
          </p:cNvPr>
          <p:cNvSpPr txBox="1"/>
          <p:nvPr/>
        </p:nvSpPr>
        <p:spPr>
          <a:xfrm>
            <a:off x="429873" y="4244010"/>
            <a:ext cx="63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ptos Display" panose="020B0004020202020204" pitchFamily="34" charset="0"/>
              </a:rPr>
              <a:t>Hello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0FB51E-5285-0C1A-16B7-58CE90403694}"/>
              </a:ext>
            </a:extLst>
          </p:cNvPr>
          <p:cNvSpPr txBox="1"/>
          <p:nvPr/>
        </p:nvSpPr>
        <p:spPr>
          <a:xfrm>
            <a:off x="431677" y="4485861"/>
            <a:ext cx="7818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ptos Display" panose="020B0004020202020204" pitchFamily="34" charset="0"/>
              </a:rPr>
              <a:t>Sign in!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4FC555-A7FB-7FF7-2B7D-7046549544DC}"/>
              </a:ext>
            </a:extLst>
          </p:cNvPr>
          <p:cNvSpPr txBox="1"/>
          <p:nvPr/>
        </p:nvSpPr>
        <p:spPr>
          <a:xfrm>
            <a:off x="441037" y="4030437"/>
            <a:ext cx="28323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  <a:latin typeface="Aptos Display" panose="020B0004020202020204" pitchFamily="34" charset="0"/>
              </a:rPr>
              <a:t>9:30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255EE-ABAB-F4C6-6BAD-92B71AAE9C7A}"/>
              </a:ext>
            </a:extLst>
          </p:cNvPr>
          <p:cNvSpPr txBox="1"/>
          <p:nvPr/>
        </p:nvSpPr>
        <p:spPr>
          <a:xfrm>
            <a:off x="1851254" y="4166082"/>
            <a:ext cx="213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ptos Display" panose="020B0004020202020204" pitchFamily="34" charset="0"/>
              </a:rPr>
              <a:t>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55ADBF-C22C-76E8-DC48-88DE9DAC9D51}"/>
              </a:ext>
            </a:extLst>
          </p:cNvPr>
          <p:cNvSpPr txBox="1"/>
          <p:nvPr/>
        </p:nvSpPr>
        <p:spPr>
          <a:xfrm>
            <a:off x="2623708" y="4097936"/>
            <a:ext cx="28323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  <a:latin typeface="Aptos Display" panose="020B0004020202020204" pitchFamily="34" charset="0"/>
              </a:rPr>
              <a:t>9:30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236184-0A06-C748-D336-E41CBF477BEF}"/>
              </a:ext>
            </a:extLst>
          </p:cNvPr>
          <p:cNvSpPr txBox="1"/>
          <p:nvPr/>
        </p:nvSpPr>
        <p:spPr>
          <a:xfrm>
            <a:off x="4030492" y="4224368"/>
            <a:ext cx="213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ptos Display" panose="020B0004020202020204" pitchFamily="34" charset="0"/>
              </a:rPr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2457D-3D06-E93B-B18D-1FE5559EAC6A}"/>
              </a:ext>
            </a:extLst>
          </p:cNvPr>
          <p:cNvSpPr txBox="1"/>
          <p:nvPr/>
        </p:nvSpPr>
        <p:spPr>
          <a:xfrm>
            <a:off x="6173347" y="4220691"/>
            <a:ext cx="213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ptos Display" panose="020B0004020202020204" pitchFamily="34" charset="0"/>
              </a:rPr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E90B2A-4694-5EC9-4F4D-90FE129D77FF}"/>
              </a:ext>
            </a:extLst>
          </p:cNvPr>
          <p:cNvSpPr txBox="1"/>
          <p:nvPr/>
        </p:nvSpPr>
        <p:spPr>
          <a:xfrm>
            <a:off x="4757517" y="4074353"/>
            <a:ext cx="2992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Aptos Display" panose="020B0004020202020204" pitchFamily="34" charset="0"/>
              </a:rPr>
              <a:t>9:30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CE75A5-4CEE-25D1-5CF1-C20710135233}"/>
              </a:ext>
            </a:extLst>
          </p:cNvPr>
          <p:cNvSpPr txBox="1"/>
          <p:nvPr/>
        </p:nvSpPr>
        <p:spPr>
          <a:xfrm>
            <a:off x="4759212" y="4251163"/>
            <a:ext cx="10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Your Account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B94844-EB02-823A-3BB1-53F40E05D346}"/>
              </a:ext>
            </a:extLst>
          </p:cNvPr>
          <p:cNvCxnSpPr/>
          <p:nvPr/>
        </p:nvCxnSpPr>
        <p:spPr>
          <a:xfrm>
            <a:off x="520703" y="5691605"/>
            <a:ext cx="1440096" cy="0"/>
          </a:xfrm>
          <a:prstGeom prst="line">
            <a:avLst/>
          </a:prstGeom>
          <a:ln>
            <a:solidFill>
              <a:srgbClr val="EBEB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1E9E3FF-476B-61E0-1926-2ED0E7FE5E2A}"/>
              </a:ext>
            </a:extLst>
          </p:cNvPr>
          <p:cNvCxnSpPr/>
          <p:nvPr/>
        </p:nvCxnSpPr>
        <p:spPr>
          <a:xfrm>
            <a:off x="512685" y="6077947"/>
            <a:ext cx="1440096" cy="0"/>
          </a:xfrm>
          <a:prstGeom prst="line">
            <a:avLst/>
          </a:prstGeom>
          <a:ln>
            <a:solidFill>
              <a:srgbClr val="EBEBED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3AF5C0A-7DD2-1014-60B0-E82E9357E69A}"/>
              </a:ext>
            </a:extLst>
          </p:cNvPr>
          <p:cNvSpPr txBox="1"/>
          <p:nvPr/>
        </p:nvSpPr>
        <p:spPr>
          <a:xfrm>
            <a:off x="426872" y="5374107"/>
            <a:ext cx="4394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</a:rPr>
              <a:t>Gmail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F934BE-0284-5636-3E4F-992FB143B519}"/>
              </a:ext>
            </a:extLst>
          </p:cNvPr>
          <p:cNvSpPr txBox="1"/>
          <p:nvPr/>
        </p:nvSpPr>
        <p:spPr>
          <a:xfrm>
            <a:off x="429551" y="5515813"/>
            <a:ext cx="1126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B8B8BA"/>
                </a:solidFill>
              </a:rPr>
              <a:t>Adekola.au@gmail.com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881E10-27DB-52B9-F328-645D2E825958}"/>
              </a:ext>
            </a:extLst>
          </p:cNvPr>
          <p:cNvSpPr txBox="1"/>
          <p:nvPr/>
        </p:nvSpPr>
        <p:spPr>
          <a:xfrm>
            <a:off x="4753865" y="5992988"/>
            <a:ext cx="1126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B8B8BA"/>
                </a:solidFill>
              </a:rPr>
              <a:t>Adekola.au@gmail.com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D87F29-E4EA-3000-4537-B3A56F0604E9}"/>
              </a:ext>
            </a:extLst>
          </p:cNvPr>
          <p:cNvSpPr txBox="1"/>
          <p:nvPr/>
        </p:nvSpPr>
        <p:spPr>
          <a:xfrm>
            <a:off x="4750066" y="5840424"/>
            <a:ext cx="870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</a:rPr>
              <a:t>Phone or Gmail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65BA40-BC3D-2870-EF4A-72CFE85DB958}"/>
              </a:ext>
            </a:extLst>
          </p:cNvPr>
          <p:cNvSpPr txBox="1"/>
          <p:nvPr/>
        </p:nvSpPr>
        <p:spPr>
          <a:xfrm>
            <a:off x="4754394" y="5437171"/>
            <a:ext cx="726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  <a:latin typeface="Aptos Display" panose="020B0004020202020204" pitchFamily="34" charset="0"/>
              </a:rPr>
              <a:t>Full Name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5B2A28-C7BC-7445-E19D-82BE8C97710C}"/>
              </a:ext>
            </a:extLst>
          </p:cNvPr>
          <p:cNvSpPr txBox="1"/>
          <p:nvPr/>
        </p:nvSpPr>
        <p:spPr>
          <a:xfrm>
            <a:off x="4742811" y="5576279"/>
            <a:ext cx="1126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B8B8BA"/>
                </a:solidFill>
              </a:rPr>
              <a:t>Umar Adekola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0785B2-DDC7-7028-58A1-5B62FAA95A0C}"/>
              </a:ext>
            </a:extLst>
          </p:cNvPr>
          <p:cNvSpPr txBox="1"/>
          <p:nvPr/>
        </p:nvSpPr>
        <p:spPr>
          <a:xfrm>
            <a:off x="4759032" y="6252519"/>
            <a:ext cx="870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</a:rPr>
              <a:t>Password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DBBE4E-C552-F662-66BD-345D2753A0AA}"/>
              </a:ext>
            </a:extLst>
          </p:cNvPr>
          <p:cNvCxnSpPr/>
          <p:nvPr/>
        </p:nvCxnSpPr>
        <p:spPr>
          <a:xfrm>
            <a:off x="4852009" y="6170776"/>
            <a:ext cx="1440096" cy="0"/>
          </a:xfrm>
          <a:prstGeom prst="line">
            <a:avLst/>
          </a:prstGeom>
          <a:ln>
            <a:solidFill>
              <a:srgbClr val="EBEB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3E9DE9-23E8-A975-7C0F-1234F1F10A1C}"/>
              </a:ext>
            </a:extLst>
          </p:cNvPr>
          <p:cNvCxnSpPr/>
          <p:nvPr/>
        </p:nvCxnSpPr>
        <p:spPr>
          <a:xfrm>
            <a:off x="4849338" y="6521025"/>
            <a:ext cx="1440096" cy="0"/>
          </a:xfrm>
          <a:prstGeom prst="line">
            <a:avLst/>
          </a:prstGeom>
          <a:ln>
            <a:solidFill>
              <a:srgbClr val="EBEB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7B1528-37E9-34C7-8272-C082D2935FAF}"/>
              </a:ext>
            </a:extLst>
          </p:cNvPr>
          <p:cNvCxnSpPr/>
          <p:nvPr/>
        </p:nvCxnSpPr>
        <p:spPr>
          <a:xfrm>
            <a:off x="4810573" y="6957497"/>
            <a:ext cx="1440096" cy="0"/>
          </a:xfrm>
          <a:prstGeom prst="line">
            <a:avLst/>
          </a:prstGeom>
          <a:ln>
            <a:solidFill>
              <a:srgbClr val="EBEB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92553F8-3F63-1A30-EA84-636F7D8B980F}"/>
              </a:ext>
            </a:extLst>
          </p:cNvPr>
          <p:cNvSpPr txBox="1"/>
          <p:nvPr/>
        </p:nvSpPr>
        <p:spPr>
          <a:xfrm>
            <a:off x="4745078" y="6320233"/>
            <a:ext cx="11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B8B8B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……..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121F8F-880E-B5CE-46F0-4482A1D52536}"/>
              </a:ext>
            </a:extLst>
          </p:cNvPr>
          <p:cNvSpPr txBox="1"/>
          <p:nvPr/>
        </p:nvSpPr>
        <p:spPr>
          <a:xfrm>
            <a:off x="4753145" y="6730985"/>
            <a:ext cx="11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B8B8B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……..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36F1FBE-4376-A9ED-1734-B104C028AD59}"/>
              </a:ext>
            </a:extLst>
          </p:cNvPr>
          <p:cNvSpPr txBox="1"/>
          <p:nvPr/>
        </p:nvSpPr>
        <p:spPr>
          <a:xfrm>
            <a:off x="4751460" y="6662387"/>
            <a:ext cx="9185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</a:rPr>
              <a:t>Confirm Password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253CFF-F7E2-E6D4-34AD-3118BA53B200}"/>
              </a:ext>
            </a:extLst>
          </p:cNvPr>
          <p:cNvSpPr txBox="1"/>
          <p:nvPr/>
        </p:nvSpPr>
        <p:spPr>
          <a:xfrm>
            <a:off x="426548" y="5868266"/>
            <a:ext cx="11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B8B8B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……..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8199-0A67-0440-535F-BE374993D38F}"/>
              </a:ext>
            </a:extLst>
          </p:cNvPr>
          <p:cNvSpPr txBox="1"/>
          <p:nvPr/>
        </p:nvSpPr>
        <p:spPr>
          <a:xfrm>
            <a:off x="431269" y="5800920"/>
            <a:ext cx="870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AF515E"/>
                </a:solidFill>
              </a:rPr>
              <a:t>Password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EB1587-2926-A76E-DF28-DAF64DD1A501}"/>
              </a:ext>
            </a:extLst>
          </p:cNvPr>
          <p:cNvSpPr txBox="1"/>
          <p:nvPr/>
        </p:nvSpPr>
        <p:spPr>
          <a:xfrm>
            <a:off x="1220479" y="7761534"/>
            <a:ext cx="9674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ptos Display" panose="020B0004020202020204" pitchFamily="34" charset="0"/>
              </a:rPr>
              <a:t>Don’t have account?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86455-250F-9A7D-FFB6-C5B3BE6904B6}"/>
              </a:ext>
            </a:extLst>
          </p:cNvPr>
          <p:cNvSpPr txBox="1"/>
          <p:nvPr/>
        </p:nvSpPr>
        <p:spPr>
          <a:xfrm>
            <a:off x="5514442" y="7826927"/>
            <a:ext cx="10449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BAB9C0"/>
                </a:solidFill>
                <a:latin typeface="Aptos Display" panose="020B0004020202020204" pitchFamily="34" charset="0"/>
              </a:rPr>
              <a:t>Don’t have account?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A4835F-0BEE-4CE6-86E6-48208FCD4F7F}"/>
              </a:ext>
            </a:extLst>
          </p:cNvPr>
          <p:cNvSpPr txBox="1"/>
          <p:nvPr/>
        </p:nvSpPr>
        <p:spPr>
          <a:xfrm>
            <a:off x="1628945" y="7880104"/>
            <a:ext cx="558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Sign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79FA3AF-8CF8-34D8-B5A3-AB98C8AA9D50}"/>
              </a:ext>
            </a:extLst>
          </p:cNvPr>
          <p:cNvSpPr txBox="1"/>
          <p:nvPr/>
        </p:nvSpPr>
        <p:spPr>
          <a:xfrm>
            <a:off x="5974311" y="7924303"/>
            <a:ext cx="558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Sign In</a:t>
            </a:r>
          </a:p>
        </p:txBody>
      </p:sp>
      <p:pic>
        <p:nvPicPr>
          <p:cNvPr id="83" name="Graphic 82" descr="Dumbbell with solid fill">
            <a:extLst>
              <a:ext uri="{FF2B5EF4-FFF2-40B4-BE49-F238E27FC236}">
                <a16:creationId xmlns:a16="http://schemas.microsoft.com/office/drawing/2014/main" id="{E5A4A19B-49A4-BB6F-8E03-970A5BA06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4041" y="4820820"/>
            <a:ext cx="371619" cy="366713"/>
          </a:xfrm>
          <a:prstGeom prst="rect">
            <a:avLst/>
          </a:prstGeom>
        </p:spPr>
      </p:pic>
      <p:pic>
        <p:nvPicPr>
          <p:cNvPr id="85" name="Graphic 84" descr="Signal with solid fill">
            <a:extLst>
              <a:ext uri="{FF2B5EF4-FFF2-40B4-BE49-F238E27FC236}">
                <a16:creationId xmlns:a16="http://schemas.microsoft.com/office/drawing/2014/main" id="{CFC4ACBD-2ACE-2198-1BEF-507FCCD95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3369" y="4063433"/>
            <a:ext cx="83049" cy="83049"/>
          </a:xfrm>
          <a:prstGeom prst="rect">
            <a:avLst/>
          </a:prstGeom>
        </p:spPr>
      </p:pic>
      <p:pic>
        <p:nvPicPr>
          <p:cNvPr id="87" name="Graphic 86" descr="Wi-Fi with solid fill">
            <a:extLst>
              <a:ext uri="{FF2B5EF4-FFF2-40B4-BE49-F238E27FC236}">
                <a16:creationId xmlns:a16="http://schemas.microsoft.com/office/drawing/2014/main" id="{572CEBE0-F83E-ED04-3C2C-E397763B88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0047" y="4045678"/>
            <a:ext cx="114011" cy="114011"/>
          </a:xfrm>
          <a:prstGeom prst="rect">
            <a:avLst/>
          </a:prstGeom>
        </p:spPr>
      </p:pic>
      <p:pic>
        <p:nvPicPr>
          <p:cNvPr id="88" name="Graphic 87" descr="Signal with solid fill">
            <a:extLst>
              <a:ext uri="{FF2B5EF4-FFF2-40B4-BE49-F238E27FC236}">
                <a16:creationId xmlns:a16="http://schemas.microsoft.com/office/drawing/2014/main" id="{EE6E3FB9-48C8-18C4-714D-CD6FA7B85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2495" y="4105454"/>
            <a:ext cx="83049" cy="83049"/>
          </a:xfrm>
          <a:prstGeom prst="rect">
            <a:avLst/>
          </a:prstGeom>
        </p:spPr>
      </p:pic>
      <p:pic>
        <p:nvPicPr>
          <p:cNvPr id="89" name="Graphic 88" descr="Signal with solid fill">
            <a:extLst>
              <a:ext uri="{FF2B5EF4-FFF2-40B4-BE49-F238E27FC236}">
                <a16:creationId xmlns:a16="http://schemas.microsoft.com/office/drawing/2014/main" id="{63D12AD7-4C35-0442-2321-EA4F4AF7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8705" y="4117466"/>
            <a:ext cx="83049" cy="83049"/>
          </a:xfrm>
          <a:prstGeom prst="rect">
            <a:avLst/>
          </a:prstGeom>
        </p:spPr>
      </p:pic>
      <p:pic>
        <p:nvPicPr>
          <p:cNvPr id="90" name="Graphic 89" descr="Wi-Fi with solid fill">
            <a:extLst>
              <a:ext uri="{FF2B5EF4-FFF2-40B4-BE49-F238E27FC236}">
                <a16:creationId xmlns:a16="http://schemas.microsoft.com/office/drawing/2014/main" id="{677A9290-F5F8-1285-8BD5-FA406AF40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6256" y="4079753"/>
            <a:ext cx="164616" cy="164616"/>
          </a:xfrm>
          <a:prstGeom prst="rect">
            <a:avLst/>
          </a:prstGeom>
        </p:spPr>
      </p:pic>
      <p:pic>
        <p:nvPicPr>
          <p:cNvPr id="91" name="Graphic 90" descr="Wi-Fi with solid fill">
            <a:extLst>
              <a:ext uri="{FF2B5EF4-FFF2-40B4-BE49-F238E27FC236}">
                <a16:creationId xmlns:a16="http://schemas.microsoft.com/office/drawing/2014/main" id="{5FF2126C-8CC2-C009-BF48-D3BA42CCE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2754" y="4101531"/>
            <a:ext cx="114011" cy="114011"/>
          </a:xfrm>
          <a:prstGeom prst="rect">
            <a:avLst/>
          </a:prstGeom>
        </p:spPr>
      </p:pic>
      <p:pic>
        <p:nvPicPr>
          <p:cNvPr id="93" name="Graphic 92" descr="Full battery with solid fill">
            <a:extLst>
              <a:ext uri="{FF2B5EF4-FFF2-40B4-BE49-F238E27FC236}">
                <a16:creationId xmlns:a16="http://schemas.microsoft.com/office/drawing/2014/main" id="{143A13DD-E203-9AAE-5085-10EF8BDB7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4058" y="4062054"/>
            <a:ext cx="124350" cy="96730"/>
          </a:xfrm>
          <a:prstGeom prst="rect">
            <a:avLst/>
          </a:prstGeom>
        </p:spPr>
      </p:pic>
      <p:pic>
        <p:nvPicPr>
          <p:cNvPr id="94" name="Graphic 93" descr="Full battery with solid fill">
            <a:extLst>
              <a:ext uri="{FF2B5EF4-FFF2-40B4-BE49-F238E27FC236}">
                <a16:creationId xmlns:a16="http://schemas.microsoft.com/office/drawing/2014/main" id="{B9B94710-54C3-87BB-267B-1ED50B70C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4102" y="4104766"/>
            <a:ext cx="124350" cy="96730"/>
          </a:xfrm>
          <a:prstGeom prst="rect">
            <a:avLst/>
          </a:prstGeom>
        </p:spPr>
      </p:pic>
      <p:pic>
        <p:nvPicPr>
          <p:cNvPr id="95" name="Graphic 94" descr="Full battery with solid fill">
            <a:extLst>
              <a:ext uri="{FF2B5EF4-FFF2-40B4-BE49-F238E27FC236}">
                <a16:creationId xmlns:a16="http://schemas.microsoft.com/office/drawing/2014/main" id="{337F72E4-8905-A4D9-0403-295747418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9465" y="4114395"/>
            <a:ext cx="124350" cy="96730"/>
          </a:xfrm>
          <a:prstGeom prst="rect">
            <a:avLst/>
          </a:prstGeom>
        </p:spPr>
      </p:pic>
      <p:pic>
        <p:nvPicPr>
          <p:cNvPr id="97" name="Graphic 96" descr="Checkmark with solid fill">
            <a:extLst>
              <a:ext uri="{FF2B5EF4-FFF2-40B4-BE49-F238E27FC236}">
                <a16:creationId xmlns:a16="http://schemas.microsoft.com/office/drawing/2014/main" id="{65B64868-DF0F-BAEB-6E18-D752F7639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0694" y="5574162"/>
            <a:ext cx="107587" cy="107587"/>
          </a:xfrm>
          <a:prstGeom prst="rect">
            <a:avLst/>
          </a:prstGeom>
        </p:spPr>
      </p:pic>
      <p:pic>
        <p:nvPicPr>
          <p:cNvPr id="98" name="Graphic 97" descr="Checkmark with solid fill">
            <a:extLst>
              <a:ext uri="{FF2B5EF4-FFF2-40B4-BE49-F238E27FC236}">
                <a16:creationId xmlns:a16="http://schemas.microsoft.com/office/drawing/2014/main" id="{8956C91E-346E-3F61-DB48-87CBCAA65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7859" y="5608281"/>
            <a:ext cx="107587" cy="107587"/>
          </a:xfrm>
          <a:prstGeom prst="rect">
            <a:avLst/>
          </a:prstGeom>
        </p:spPr>
      </p:pic>
      <p:pic>
        <p:nvPicPr>
          <p:cNvPr id="100" name="Graphic 99" descr="Checkmark with solid fill">
            <a:extLst>
              <a:ext uri="{FF2B5EF4-FFF2-40B4-BE49-F238E27FC236}">
                <a16:creationId xmlns:a16="http://schemas.microsoft.com/office/drawing/2014/main" id="{F3B0CCA8-F480-BA6E-6CE1-E70E8242AF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6487" y="6050094"/>
            <a:ext cx="107587" cy="107587"/>
          </a:xfrm>
          <a:prstGeom prst="rect">
            <a:avLst/>
          </a:prstGeom>
        </p:spPr>
      </p:pic>
      <p:pic>
        <p:nvPicPr>
          <p:cNvPr id="102" name="Graphic 101" descr="Eye with solid fill">
            <a:extLst>
              <a:ext uri="{FF2B5EF4-FFF2-40B4-BE49-F238E27FC236}">
                <a16:creationId xmlns:a16="http://schemas.microsoft.com/office/drawing/2014/main" id="{00928CD3-8383-39B8-C228-E4C032D2F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9856" y="5925955"/>
            <a:ext cx="124139" cy="124139"/>
          </a:xfrm>
          <a:prstGeom prst="rect">
            <a:avLst/>
          </a:prstGeom>
        </p:spPr>
      </p:pic>
      <p:pic>
        <p:nvPicPr>
          <p:cNvPr id="103" name="Graphic 102" descr="Eye with solid fill">
            <a:extLst>
              <a:ext uri="{FF2B5EF4-FFF2-40B4-BE49-F238E27FC236}">
                <a16:creationId xmlns:a16="http://schemas.microsoft.com/office/drawing/2014/main" id="{55458A0A-7DB1-9DBA-1335-861E69D3F1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7215" y="6379409"/>
            <a:ext cx="124139" cy="124139"/>
          </a:xfrm>
          <a:prstGeom prst="rect">
            <a:avLst/>
          </a:prstGeom>
        </p:spPr>
      </p:pic>
      <p:pic>
        <p:nvPicPr>
          <p:cNvPr id="105" name="Graphic 104" descr="Eye with solid fill">
            <a:extLst>
              <a:ext uri="{FF2B5EF4-FFF2-40B4-BE49-F238E27FC236}">
                <a16:creationId xmlns:a16="http://schemas.microsoft.com/office/drawing/2014/main" id="{123983FD-4CA2-4EB8-A2E5-BE0ADC482E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13999" y="6787937"/>
            <a:ext cx="124139" cy="124139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00A5F32-79FA-8E62-770D-06C82231FD01}"/>
              </a:ext>
            </a:extLst>
          </p:cNvPr>
          <p:cNvCxnSpPr>
            <a:cxnSpLocks/>
          </p:cNvCxnSpPr>
          <p:nvPr/>
        </p:nvCxnSpPr>
        <p:spPr>
          <a:xfrm flipH="1">
            <a:off x="1893103" y="5953821"/>
            <a:ext cx="124583" cy="721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48E3B98-FBDB-A65D-D571-2955A9B494D9}"/>
              </a:ext>
            </a:extLst>
          </p:cNvPr>
          <p:cNvCxnSpPr>
            <a:cxnSpLocks/>
          </p:cNvCxnSpPr>
          <p:nvPr/>
        </p:nvCxnSpPr>
        <p:spPr>
          <a:xfrm flipH="1">
            <a:off x="6216468" y="6394968"/>
            <a:ext cx="124583" cy="721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292426A-F86E-30DE-3480-8AEC93ED3369}"/>
              </a:ext>
            </a:extLst>
          </p:cNvPr>
          <p:cNvCxnSpPr>
            <a:cxnSpLocks/>
          </p:cNvCxnSpPr>
          <p:nvPr/>
        </p:nvCxnSpPr>
        <p:spPr>
          <a:xfrm flipH="1">
            <a:off x="6219143" y="6809388"/>
            <a:ext cx="124583" cy="721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C5B98A-C5FF-B3B5-A2B1-B010F7DAD6AE}"/>
              </a:ext>
            </a:extLst>
          </p:cNvPr>
          <p:cNvCxnSpPr/>
          <p:nvPr/>
        </p:nvCxnSpPr>
        <p:spPr>
          <a:xfrm>
            <a:off x="940904" y="8186265"/>
            <a:ext cx="5665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59EDC83-18DB-4FF2-25C7-9CC2BCE816C4}"/>
              </a:ext>
            </a:extLst>
          </p:cNvPr>
          <p:cNvCxnSpPr/>
          <p:nvPr/>
        </p:nvCxnSpPr>
        <p:spPr>
          <a:xfrm>
            <a:off x="5322404" y="8211665"/>
            <a:ext cx="5665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AD8AEB4-E5F8-8D2B-E553-390B5020D213}"/>
              </a:ext>
            </a:extLst>
          </p:cNvPr>
          <p:cNvSpPr txBox="1"/>
          <p:nvPr/>
        </p:nvSpPr>
        <p:spPr>
          <a:xfrm>
            <a:off x="992560" y="6783058"/>
            <a:ext cx="736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4E74C5-7868-EB6F-BF1E-42FA83FC2397}"/>
              </a:ext>
            </a:extLst>
          </p:cNvPr>
          <p:cNvSpPr txBox="1"/>
          <p:nvPr/>
        </p:nvSpPr>
        <p:spPr>
          <a:xfrm>
            <a:off x="5300314" y="7242427"/>
            <a:ext cx="736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0514B8-A2E1-A0D0-4E20-2601D0F8A306}"/>
              </a:ext>
            </a:extLst>
          </p:cNvPr>
          <p:cNvSpPr txBox="1"/>
          <p:nvPr/>
        </p:nvSpPr>
        <p:spPr>
          <a:xfrm>
            <a:off x="3141718" y="6838374"/>
            <a:ext cx="736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</a:p>
        </p:txBody>
      </p:sp>
      <p:pic>
        <p:nvPicPr>
          <p:cNvPr id="123" name="Picture 122" descr="A blue circle with a white letter f in it&#10;&#10;Description automatically generated">
            <a:extLst>
              <a:ext uri="{FF2B5EF4-FFF2-40B4-BE49-F238E27FC236}">
                <a16:creationId xmlns:a16="http://schemas.microsoft.com/office/drawing/2014/main" id="{31492ED3-C002-C36B-0F9D-3742097E67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92" b="98958" l="9804" r="89706">
                        <a14:foregroundMark x1="45098" y1="32813" x2="45098" y2="32813"/>
                        <a14:foregroundMark x1="45098" y1="32813" x2="16176" y2="7292"/>
                        <a14:foregroundMark x1="24510" y1="29167" x2="17647" y2="82292"/>
                        <a14:foregroundMark x1="73039" y1="49479" x2="67647" y2="67708"/>
                        <a14:foregroundMark x1="84804" y1="38542" x2="76471" y2="84375"/>
                        <a14:foregroundMark x1="76471" y1="45833" x2="71078" y2="16667"/>
                        <a14:foregroundMark x1="57353" y1="20313" x2="43627" y2="14583"/>
                        <a14:foregroundMark x1="31373" y1="9375" x2="57353" y2="9375"/>
                        <a14:foregroundMark x1="57353" y1="43750" x2="60784" y2="47396"/>
                        <a14:foregroundMark x1="36765" y1="36458" x2="40196" y2="49479"/>
                        <a14:foregroundMark x1="69608" y1="66146" x2="50490" y2="60417"/>
                        <a14:foregroundMark x1="47059" y1="58854" x2="43627" y2="96875"/>
                        <a14:foregroundMark x1="41667" y1="98958" x2="60784" y2="98958"/>
                        <a14:foregroundMark x1="34804" y1="98958" x2="41667" y2="98958"/>
                        <a14:foregroundMark x1="34804" y1="7292" x2="57353" y2="7292"/>
                        <a14:foregroundMark x1="66176" y1="20313" x2="55392" y2="14583"/>
                        <a14:foregroundMark x1="43627" y1="23958" x2="19608" y2="4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66" y="7851402"/>
            <a:ext cx="158198" cy="148893"/>
          </a:xfrm>
          <a:prstGeom prst="rect">
            <a:avLst/>
          </a:prstGeom>
        </p:spPr>
      </p:pic>
      <p:pic>
        <p:nvPicPr>
          <p:cNvPr id="125" name="Picture 124" descr="A logo of a camera&#10;&#10;Description automatically generated">
            <a:extLst>
              <a:ext uri="{FF2B5EF4-FFF2-40B4-BE49-F238E27FC236}">
                <a16:creationId xmlns:a16="http://schemas.microsoft.com/office/drawing/2014/main" id="{9955FCFD-042A-E694-E57B-DE0AA53345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68" y="7848815"/>
            <a:ext cx="144034" cy="135562"/>
          </a:xfrm>
          <a:prstGeom prst="rect">
            <a:avLst/>
          </a:prstGeom>
        </p:spPr>
      </p:pic>
      <p:pic>
        <p:nvPicPr>
          <p:cNvPr id="127" name="Picture 126" descr="A black circle with white x in it&#10;&#10;Description automatically generated">
            <a:extLst>
              <a:ext uri="{FF2B5EF4-FFF2-40B4-BE49-F238E27FC236}">
                <a16:creationId xmlns:a16="http://schemas.microsoft.com/office/drawing/2014/main" id="{80867D5A-12FC-EF76-6DC2-B787B7C3AD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9390" y="7860377"/>
            <a:ext cx="212929" cy="150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0C59B-700A-218F-0889-EBCE22BF618B}"/>
              </a:ext>
            </a:extLst>
          </p:cNvPr>
          <p:cNvSpPr txBox="1"/>
          <p:nvPr/>
        </p:nvSpPr>
        <p:spPr>
          <a:xfrm>
            <a:off x="3137362" y="6402939"/>
            <a:ext cx="736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03986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CBEA9E-AB90-4BF0-D62D-417B94EBD420}"/>
              </a:ext>
            </a:extLst>
          </p:cNvPr>
          <p:cNvSpPr/>
          <p:nvPr/>
        </p:nvSpPr>
        <p:spPr>
          <a:xfrm>
            <a:off x="10863" y="4319450"/>
            <a:ext cx="6843717" cy="50114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7">
            <a:extLst>
              <a:ext uri="{FF2B5EF4-FFF2-40B4-BE49-F238E27FC236}">
                <a16:creationId xmlns:a16="http://schemas.microsoft.com/office/drawing/2014/main" id="{235AF03C-756B-F028-0215-62F90D4681E1}"/>
              </a:ext>
            </a:extLst>
          </p:cNvPr>
          <p:cNvSpPr/>
          <p:nvPr/>
        </p:nvSpPr>
        <p:spPr>
          <a:xfrm>
            <a:off x="4433738" y="5293704"/>
            <a:ext cx="1687784" cy="3569787"/>
          </a:xfrm>
          <a:custGeom>
            <a:avLst/>
            <a:gdLst>
              <a:gd name="connsiteX0" fmla="*/ 0 w 1645920"/>
              <a:gd name="connsiteY0" fmla="*/ 274320 h 3553098"/>
              <a:gd name="connsiteX1" fmla="*/ 274320 w 1645920"/>
              <a:gd name="connsiteY1" fmla="*/ 0 h 3553098"/>
              <a:gd name="connsiteX2" fmla="*/ 1371600 w 1645920"/>
              <a:gd name="connsiteY2" fmla="*/ 0 h 3553098"/>
              <a:gd name="connsiteX3" fmla="*/ 1645920 w 1645920"/>
              <a:gd name="connsiteY3" fmla="*/ 274320 h 3553098"/>
              <a:gd name="connsiteX4" fmla="*/ 1645920 w 1645920"/>
              <a:gd name="connsiteY4" fmla="*/ 3278778 h 3553098"/>
              <a:gd name="connsiteX5" fmla="*/ 1371600 w 1645920"/>
              <a:gd name="connsiteY5" fmla="*/ 3553098 h 3553098"/>
              <a:gd name="connsiteX6" fmla="*/ 274320 w 1645920"/>
              <a:gd name="connsiteY6" fmla="*/ 3553098 h 3553098"/>
              <a:gd name="connsiteX7" fmla="*/ 0 w 1645920"/>
              <a:gd name="connsiteY7" fmla="*/ 3278778 h 3553098"/>
              <a:gd name="connsiteX8" fmla="*/ 0 w 1645920"/>
              <a:gd name="connsiteY8" fmla="*/ 274320 h 3553098"/>
              <a:gd name="connsiteX0" fmla="*/ 1888 w 1647808"/>
              <a:gd name="connsiteY0" fmla="*/ 274320 h 3566623"/>
              <a:gd name="connsiteX1" fmla="*/ 276208 w 1647808"/>
              <a:gd name="connsiteY1" fmla="*/ 0 h 3566623"/>
              <a:gd name="connsiteX2" fmla="*/ 1373488 w 1647808"/>
              <a:gd name="connsiteY2" fmla="*/ 0 h 3566623"/>
              <a:gd name="connsiteX3" fmla="*/ 1647808 w 1647808"/>
              <a:gd name="connsiteY3" fmla="*/ 274320 h 3566623"/>
              <a:gd name="connsiteX4" fmla="*/ 1647808 w 1647808"/>
              <a:gd name="connsiteY4" fmla="*/ 3278778 h 3566623"/>
              <a:gd name="connsiteX5" fmla="*/ 1373488 w 1647808"/>
              <a:gd name="connsiteY5" fmla="*/ 3553098 h 3566623"/>
              <a:gd name="connsiteX6" fmla="*/ 276208 w 1647808"/>
              <a:gd name="connsiteY6" fmla="*/ 3553098 h 3566623"/>
              <a:gd name="connsiteX7" fmla="*/ 1888 w 1647808"/>
              <a:gd name="connsiteY7" fmla="*/ 3278778 h 3566623"/>
              <a:gd name="connsiteX8" fmla="*/ 1888 w 1647808"/>
              <a:gd name="connsiteY8" fmla="*/ 274320 h 3566623"/>
              <a:gd name="connsiteX0" fmla="*/ 1936 w 1647856"/>
              <a:gd name="connsiteY0" fmla="*/ 274320 h 3587717"/>
              <a:gd name="connsiteX1" fmla="*/ 276256 w 1647856"/>
              <a:gd name="connsiteY1" fmla="*/ 0 h 3587717"/>
              <a:gd name="connsiteX2" fmla="*/ 1373536 w 1647856"/>
              <a:gd name="connsiteY2" fmla="*/ 0 h 3587717"/>
              <a:gd name="connsiteX3" fmla="*/ 1647856 w 1647856"/>
              <a:gd name="connsiteY3" fmla="*/ 274320 h 3587717"/>
              <a:gd name="connsiteX4" fmla="*/ 1647856 w 1647856"/>
              <a:gd name="connsiteY4" fmla="*/ 3278778 h 3587717"/>
              <a:gd name="connsiteX5" fmla="*/ 1373536 w 1647856"/>
              <a:gd name="connsiteY5" fmla="*/ 3553098 h 3587717"/>
              <a:gd name="connsiteX6" fmla="*/ 272246 w 1647856"/>
              <a:gd name="connsiteY6" fmla="*/ 3581172 h 3587717"/>
              <a:gd name="connsiteX7" fmla="*/ 1936 w 1647856"/>
              <a:gd name="connsiteY7" fmla="*/ 3278778 h 3587717"/>
              <a:gd name="connsiteX8" fmla="*/ 1936 w 1647856"/>
              <a:gd name="connsiteY8" fmla="*/ 274320 h 3587717"/>
              <a:gd name="connsiteX0" fmla="*/ 2403 w 1648323"/>
              <a:gd name="connsiteY0" fmla="*/ 274320 h 3581172"/>
              <a:gd name="connsiteX1" fmla="*/ 276723 w 1648323"/>
              <a:gd name="connsiteY1" fmla="*/ 0 h 3581172"/>
              <a:gd name="connsiteX2" fmla="*/ 1374003 w 1648323"/>
              <a:gd name="connsiteY2" fmla="*/ 0 h 3581172"/>
              <a:gd name="connsiteX3" fmla="*/ 1648323 w 1648323"/>
              <a:gd name="connsiteY3" fmla="*/ 274320 h 3581172"/>
              <a:gd name="connsiteX4" fmla="*/ 1648323 w 1648323"/>
              <a:gd name="connsiteY4" fmla="*/ 3278778 h 3581172"/>
              <a:gd name="connsiteX5" fmla="*/ 1374003 w 1648323"/>
              <a:gd name="connsiteY5" fmla="*/ 3553098 h 3581172"/>
              <a:gd name="connsiteX6" fmla="*/ 272713 w 1648323"/>
              <a:gd name="connsiteY6" fmla="*/ 3581172 h 3581172"/>
              <a:gd name="connsiteX7" fmla="*/ 2403 w 1648323"/>
              <a:gd name="connsiteY7" fmla="*/ 3278778 h 3581172"/>
              <a:gd name="connsiteX8" fmla="*/ 2403 w 1648323"/>
              <a:gd name="connsiteY8" fmla="*/ 274320 h 3581172"/>
              <a:gd name="connsiteX0" fmla="*/ 10285 w 1656205"/>
              <a:gd name="connsiteY0" fmla="*/ 274320 h 3581172"/>
              <a:gd name="connsiteX1" fmla="*/ 284605 w 1656205"/>
              <a:gd name="connsiteY1" fmla="*/ 0 h 3581172"/>
              <a:gd name="connsiteX2" fmla="*/ 1381885 w 1656205"/>
              <a:gd name="connsiteY2" fmla="*/ 0 h 3581172"/>
              <a:gd name="connsiteX3" fmla="*/ 1656205 w 1656205"/>
              <a:gd name="connsiteY3" fmla="*/ 274320 h 3581172"/>
              <a:gd name="connsiteX4" fmla="*/ 1656205 w 1656205"/>
              <a:gd name="connsiteY4" fmla="*/ 3278778 h 3581172"/>
              <a:gd name="connsiteX5" fmla="*/ 1381885 w 1656205"/>
              <a:gd name="connsiteY5" fmla="*/ 3553098 h 3581172"/>
              <a:gd name="connsiteX6" fmla="*/ 280595 w 1656205"/>
              <a:gd name="connsiteY6" fmla="*/ 3581172 h 3581172"/>
              <a:gd name="connsiteX7" fmla="*/ 2264 w 1656205"/>
              <a:gd name="connsiteY7" fmla="*/ 3254714 h 3581172"/>
              <a:gd name="connsiteX8" fmla="*/ 10285 w 1656205"/>
              <a:gd name="connsiteY8" fmla="*/ 274320 h 3581172"/>
              <a:gd name="connsiteX0" fmla="*/ 10285 w 1656205"/>
              <a:gd name="connsiteY0" fmla="*/ 274320 h 3591882"/>
              <a:gd name="connsiteX1" fmla="*/ 284605 w 1656205"/>
              <a:gd name="connsiteY1" fmla="*/ 0 h 3591882"/>
              <a:gd name="connsiteX2" fmla="*/ 1381885 w 1656205"/>
              <a:gd name="connsiteY2" fmla="*/ 0 h 3591882"/>
              <a:gd name="connsiteX3" fmla="*/ 1656205 w 1656205"/>
              <a:gd name="connsiteY3" fmla="*/ 274320 h 3591882"/>
              <a:gd name="connsiteX4" fmla="*/ 1656205 w 1656205"/>
              <a:gd name="connsiteY4" fmla="*/ 3278778 h 3591882"/>
              <a:gd name="connsiteX5" fmla="*/ 1381885 w 1656205"/>
              <a:gd name="connsiteY5" fmla="*/ 3553098 h 3591882"/>
              <a:gd name="connsiteX6" fmla="*/ 280595 w 1656205"/>
              <a:gd name="connsiteY6" fmla="*/ 3581172 h 3591882"/>
              <a:gd name="connsiteX7" fmla="*/ 2264 w 1656205"/>
              <a:gd name="connsiteY7" fmla="*/ 3254714 h 3591882"/>
              <a:gd name="connsiteX8" fmla="*/ 10285 w 1656205"/>
              <a:gd name="connsiteY8" fmla="*/ 274320 h 3591882"/>
              <a:gd name="connsiteX0" fmla="*/ 10285 w 1656205"/>
              <a:gd name="connsiteY0" fmla="*/ 274320 h 3628561"/>
              <a:gd name="connsiteX1" fmla="*/ 284605 w 1656205"/>
              <a:gd name="connsiteY1" fmla="*/ 0 h 3628561"/>
              <a:gd name="connsiteX2" fmla="*/ 1381885 w 1656205"/>
              <a:gd name="connsiteY2" fmla="*/ 0 h 3628561"/>
              <a:gd name="connsiteX3" fmla="*/ 1656205 w 1656205"/>
              <a:gd name="connsiteY3" fmla="*/ 274320 h 3628561"/>
              <a:gd name="connsiteX4" fmla="*/ 1656205 w 1656205"/>
              <a:gd name="connsiteY4" fmla="*/ 3278778 h 3628561"/>
              <a:gd name="connsiteX5" fmla="*/ 1358307 w 1656205"/>
              <a:gd name="connsiteY5" fmla="*/ 3593512 h 3628561"/>
              <a:gd name="connsiteX6" fmla="*/ 280595 w 1656205"/>
              <a:gd name="connsiteY6" fmla="*/ 3581172 h 3628561"/>
              <a:gd name="connsiteX7" fmla="*/ 2264 w 1656205"/>
              <a:gd name="connsiteY7" fmla="*/ 3254714 h 3628561"/>
              <a:gd name="connsiteX8" fmla="*/ 10285 w 1656205"/>
              <a:gd name="connsiteY8" fmla="*/ 274320 h 3628561"/>
              <a:gd name="connsiteX0" fmla="*/ 10285 w 1656205"/>
              <a:gd name="connsiteY0" fmla="*/ 274320 h 3610757"/>
              <a:gd name="connsiteX1" fmla="*/ 284605 w 1656205"/>
              <a:gd name="connsiteY1" fmla="*/ 0 h 3610757"/>
              <a:gd name="connsiteX2" fmla="*/ 1381885 w 1656205"/>
              <a:gd name="connsiteY2" fmla="*/ 0 h 3610757"/>
              <a:gd name="connsiteX3" fmla="*/ 1656205 w 1656205"/>
              <a:gd name="connsiteY3" fmla="*/ 274320 h 3610757"/>
              <a:gd name="connsiteX4" fmla="*/ 1656205 w 1656205"/>
              <a:gd name="connsiteY4" fmla="*/ 3278778 h 3610757"/>
              <a:gd name="connsiteX5" fmla="*/ 1358307 w 1656205"/>
              <a:gd name="connsiteY5" fmla="*/ 3593512 h 3610757"/>
              <a:gd name="connsiteX6" fmla="*/ 280595 w 1656205"/>
              <a:gd name="connsiteY6" fmla="*/ 3581172 h 3610757"/>
              <a:gd name="connsiteX7" fmla="*/ 2264 w 1656205"/>
              <a:gd name="connsiteY7" fmla="*/ 3254714 h 3610757"/>
              <a:gd name="connsiteX8" fmla="*/ 10285 w 1656205"/>
              <a:gd name="connsiteY8" fmla="*/ 274320 h 3610757"/>
              <a:gd name="connsiteX0" fmla="*/ 10285 w 1656205"/>
              <a:gd name="connsiteY0" fmla="*/ 274320 h 3601572"/>
              <a:gd name="connsiteX1" fmla="*/ 284605 w 1656205"/>
              <a:gd name="connsiteY1" fmla="*/ 0 h 3601572"/>
              <a:gd name="connsiteX2" fmla="*/ 1381885 w 1656205"/>
              <a:gd name="connsiteY2" fmla="*/ 0 h 3601572"/>
              <a:gd name="connsiteX3" fmla="*/ 1656205 w 1656205"/>
              <a:gd name="connsiteY3" fmla="*/ 274320 h 3601572"/>
              <a:gd name="connsiteX4" fmla="*/ 1656205 w 1656205"/>
              <a:gd name="connsiteY4" fmla="*/ 3278778 h 3601572"/>
              <a:gd name="connsiteX5" fmla="*/ 1358307 w 1656205"/>
              <a:gd name="connsiteY5" fmla="*/ 3593512 h 3601572"/>
              <a:gd name="connsiteX6" fmla="*/ 280595 w 1656205"/>
              <a:gd name="connsiteY6" fmla="*/ 3581172 h 3601572"/>
              <a:gd name="connsiteX7" fmla="*/ 2264 w 1656205"/>
              <a:gd name="connsiteY7" fmla="*/ 3254714 h 3601572"/>
              <a:gd name="connsiteX8" fmla="*/ 10285 w 1656205"/>
              <a:gd name="connsiteY8" fmla="*/ 274320 h 3601572"/>
              <a:gd name="connsiteX0" fmla="*/ 10285 w 1656205"/>
              <a:gd name="connsiteY0" fmla="*/ 274320 h 3593512"/>
              <a:gd name="connsiteX1" fmla="*/ 284605 w 1656205"/>
              <a:gd name="connsiteY1" fmla="*/ 0 h 3593512"/>
              <a:gd name="connsiteX2" fmla="*/ 1381885 w 1656205"/>
              <a:gd name="connsiteY2" fmla="*/ 0 h 3593512"/>
              <a:gd name="connsiteX3" fmla="*/ 1656205 w 1656205"/>
              <a:gd name="connsiteY3" fmla="*/ 274320 h 3593512"/>
              <a:gd name="connsiteX4" fmla="*/ 1656205 w 1656205"/>
              <a:gd name="connsiteY4" fmla="*/ 3278778 h 3593512"/>
              <a:gd name="connsiteX5" fmla="*/ 1358307 w 1656205"/>
              <a:gd name="connsiteY5" fmla="*/ 3593512 h 3593512"/>
              <a:gd name="connsiteX6" fmla="*/ 280595 w 1656205"/>
              <a:gd name="connsiteY6" fmla="*/ 3581172 h 3593512"/>
              <a:gd name="connsiteX7" fmla="*/ 2264 w 1656205"/>
              <a:gd name="connsiteY7" fmla="*/ 3254714 h 3593512"/>
              <a:gd name="connsiteX8" fmla="*/ 10285 w 1656205"/>
              <a:gd name="connsiteY8" fmla="*/ 274320 h 3593512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6355 w 1656205"/>
              <a:gd name="connsiteY0" fmla="*/ 262196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6355 w 1656205"/>
              <a:gd name="connsiteY8" fmla="*/ 262196 h 3593583"/>
              <a:gd name="connsiteX0" fmla="*/ 6355 w 1656205"/>
              <a:gd name="connsiteY0" fmla="*/ 263022 h 3594409"/>
              <a:gd name="connsiteX1" fmla="*/ 284605 w 1656205"/>
              <a:gd name="connsiteY1" fmla="*/ 826 h 3594409"/>
              <a:gd name="connsiteX2" fmla="*/ 1381885 w 1656205"/>
              <a:gd name="connsiteY2" fmla="*/ 826 h 3594409"/>
              <a:gd name="connsiteX3" fmla="*/ 1656205 w 1656205"/>
              <a:gd name="connsiteY3" fmla="*/ 275146 h 3594409"/>
              <a:gd name="connsiteX4" fmla="*/ 1656205 w 1656205"/>
              <a:gd name="connsiteY4" fmla="*/ 3279604 h 3594409"/>
              <a:gd name="connsiteX5" fmla="*/ 1358307 w 1656205"/>
              <a:gd name="connsiteY5" fmla="*/ 3594338 h 3594409"/>
              <a:gd name="connsiteX6" fmla="*/ 280595 w 1656205"/>
              <a:gd name="connsiteY6" fmla="*/ 3581998 h 3594409"/>
              <a:gd name="connsiteX7" fmla="*/ 2264 w 1656205"/>
              <a:gd name="connsiteY7" fmla="*/ 3255540 h 3594409"/>
              <a:gd name="connsiteX8" fmla="*/ 6355 w 1656205"/>
              <a:gd name="connsiteY8" fmla="*/ 263022 h 3594409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5980 h 3597367"/>
              <a:gd name="connsiteX1" fmla="*/ 284605 w 1656205"/>
              <a:gd name="connsiteY1" fmla="*/ 3784 h 3597367"/>
              <a:gd name="connsiteX2" fmla="*/ 1381885 w 1656205"/>
              <a:gd name="connsiteY2" fmla="*/ 3784 h 3597367"/>
              <a:gd name="connsiteX3" fmla="*/ 1656205 w 1656205"/>
              <a:gd name="connsiteY3" fmla="*/ 278104 h 3597367"/>
              <a:gd name="connsiteX4" fmla="*/ 1656205 w 1656205"/>
              <a:gd name="connsiteY4" fmla="*/ 3282562 h 3597367"/>
              <a:gd name="connsiteX5" fmla="*/ 1358307 w 1656205"/>
              <a:gd name="connsiteY5" fmla="*/ 3597296 h 3597367"/>
              <a:gd name="connsiteX6" fmla="*/ 280595 w 1656205"/>
              <a:gd name="connsiteY6" fmla="*/ 3584956 h 3597367"/>
              <a:gd name="connsiteX7" fmla="*/ 2264 w 1656205"/>
              <a:gd name="connsiteY7" fmla="*/ 3258498 h 3597367"/>
              <a:gd name="connsiteX8" fmla="*/ 6355 w 1656205"/>
              <a:gd name="connsiteY8" fmla="*/ 265980 h 3597367"/>
              <a:gd name="connsiteX0" fmla="*/ 6355 w 1656205"/>
              <a:gd name="connsiteY0" fmla="*/ 265980 h 3597395"/>
              <a:gd name="connsiteX1" fmla="*/ 284605 w 1656205"/>
              <a:gd name="connsiteY1" fmla="*/ 3784 h 3597395"/>
              <a:gd name="connsiteX2" fmla="*/ 1381885 w 1656205"/>
              <a:gd name="connsiteY2" fmla="*/ 3784 h 3597395"/>
              <a:gd name="connsiteX3" fmla="*/ 1656205 w 1656205"/>
              <a:gd name="connsiteY3" fmla="*/ 278104 h 3597395"/>
              <a:gd name="connsiteX4" fmla="*/ 1656205 w 1656205"/>
              <a:gd name="connsiteY4" fmla="*/ 3282562 h 3597395"/>
              <a:gd name="connsiteX5" fmla="*/ 1358307 w 1656205"/>
              <a:gd name="connsiteY5" fmla="*/ 3597296 h 3597395"/>
              <a:gd name="connsiteX6" fmla="*/ 280595 w 1656205"/>
              <a:gd name="connsiteY6" fmla="*/ 3584956 h 3597395"/>
              <a:gd name="connsiteX7" fmla="*/ 2264 w 1656205"/>
              <a:gd name="connsiteY7" fmla="*/ 3258498 h 3597395"/>
              <a:gd name="connsiteX8" fmla="*/ 6355 w 1656205"/>
              <a:gd name="connsiteY8" fmla="*/ 265980 h 3597395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61571"/>
              <a:gd name="connsiteY0" fmla="*/ 265980 h 3597296"/>
              <a:gd name="connsiteX1" fmla="*/ 284605 w 1661571"/>
              <a:gd name="connsiteY1" fmla="*/ 3784 h 3597296"/>
              <a:gd name="connsiteX2" fmla="*/ 1381885 w 1661571"/>
              <a:gd name="connsiteY2" fmla="*/ 3784 h 3597296"/>
              <a:gd name="connsiteX3" fmla="*/ 1656205 w 1661571"/>
              <a:gd name="connsiteY3" fmla="*/ 278104 h 3597296"/>
              <a:gd name="connsiteX4" fmla="*/ 1656205 w 1661571"/>
              <a:gd name="connsiteY4" fmla="*/ 3282562 h 3597296"/>
              <a:gd name="connsiteX5" fmla="*/ 1358307 w 1661571"/>
              <a:gd name="connsiteY5" fmla="*/ 3597296 h 3597296"/>
              <a:gd name="connsiteX6" fmla="*/ 280595 w 1661571"/>
              <a:gd name="connsiteY6" fmla="*/ 3584956 h 3597296"/>
              <a:gd name="connsiteX7" fmla="*/ 2264 w 1661571"/>
              <a:gd name="connsiteY7" fmla="*/ 3258498 h 3597296"/>
              <a:gd name="connsiteX8" fmla="*/ 6355 w 1661571"/>
              <a:gd name="connsiteY8" fmla="*/ 265980 h 359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1571" h="3597296">
                <a:moveTo>
                  <a:pt x="6355" y="265980"/>
                </a:moveTo>
                <a:cubicBezTo>
                  <a:pt x="-1504" y="29607"/>
                  <a:pt x="34864" y="-8341"/>
                  <a:pt x="284605" y="3784"/>
                </a:cubicBezTo>
                <a:lnTo>
                  <a:pt x="1381885" y="3784"/>
                </a:lnTo>
                <a:cubicBezTo>
                  <a:pt x="1521599" y="-12380"/>
                  <a:pt x="1644417" y="13442"/>
                  <a:pt x="1656205" y="278104"/>
                </a:cubicBezTo>
                <a:lnTo>
                  <a:pt x="1656205" y="3282562"/>
                </a:lnTo>
                <a:cubicBezTo>
                  <a:pt x="1656205" y="3518935"/>
                  <a:pt x="1726495" y="3552840"/>
                  <a:pt x="1358307" y="3597296"/>
                </a:cubicBezTo>
                <a:lnTo>
                  <a:pt x="280595" y="3584956"/>
                </a:lnTo>
                <a:cubicBezTo>
                  <a:pt x="97007" y="3568914"/>
                  <a:pt x="-17788" y="3638601"/>
                  <a:pt x="2264" y="3258498"/>
                </a:cubicBezTo>
                <a:cubicBezTo>
                  <a:pt x="4938" y="2265033"/>
                  <a:pt x="3681" y="1259445"/>
                  <a:pt x="6355" y="26598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7">
            <a:extLst>
              <a:ext uri="{FF2B5EF4-FFF2-40B4-BE49-F238E27FC236}">
                <a16:creationId xmlns:a16="http://schemas.microsoft.com/office/drawing/2014/main" id="{FB7006A1-A7A9-6120-5492-E954C45DA798}"/>
              </a:ext>
            </a:extLst>
          </p:cNvPr>
          <p:cNvSpPr/>
          <p:nvPr/>
        </p:nvSpPr>
        <p:spPr>
          <a:xfrm>
            <a:off x="2488623" y="5057080"/>
            <a:ext cx="1687784" cy="3569787"/>
          </a:xfrm>
          <a:custGeom>
            <a:avLst/>
            <a:gdLst>
              <a:gd name="connsiteX0" fmla="*/ 0 w 1645920"/>
              <a:gd name="connsiteY0" fmla="*/ 274320 h 3553098"/>
              <a:gd name="connsiteX1" fmla="*/ 274320 w 1645920"/>
              <a:gd name="connsiteY1" fmla="*/ 0 h 3553098"/>
              <a:gd name="connsiteX2" fmla="*/ 1371600 w 1645920"/>
              <a:gd name="connsiteY2" fmla="*/ 0 h 3553098"/>
              <a:gd name="connsiteX3" fmla="*/ 1645920 w 1645920"/>
              <a:gd name="connsiteY3" fmla="*/ 274320 h 3553098"/>
              <a:gd name="connsiteX4" fmla="*/ 1645920 w 1645920"/>
              <a:gd name="connsiteY4" fmla="*/ 3278778 h 3553098"/>
              <a:gd name="connsiteX5" fmla="*/ 1371600 w 1645920"/>
              <a:gd name="connsiteY5" fmla="*/ 3553098 h 3553098"/>
              <a:gd name="connsiteX6" fmla="*/ 274320 w 1645920"/>
              <a:gd name="connsiteY6" fmla="*/ 3553098 h 3553098"/>
              <a:gd name="connsiteX7" fmla="*/ 0 w 1645920"/>
              <a:gd name="connsiteY7" fmla="*/ 3278778 h 3553098"/>
              <a:gd name="connsiteX8" fmla="*/ 0 w 1645920"/>
              <a:gd name="connsiteY8" fmla="*/ 274320 h 3553098"/>
              <a:gd name="connsiteX0" fmla="*/ 1888 w 1647808"/>
              <a:gd name="connsiteY0" fmla="*/ 274320 h 3566623"/>
              <a:gd name="connsiteX1" fmla="*/ 276208 w 1647808"/>
              <a:gd name="connsiteY1" fmla="*/ 0 h 3566623"/>
              <a:gd name="connsiteX2" fmla="*/ 1373488 w 1647808"/>
              <a:gd name="connsiteY2" fmla="*/ 0 h 3566623"/>
              <a:gd name="connsiteX3" fmla="*/ 1647808 w 1647808"/>
              <a:gd name="connsiteY3" fmla="*/ 274320 h 3566623"/>
              <a:gd name="connsiteX4" fmla="*/ 1647808 w 1647808"/>
              <a:gd name="connsiteY4" fmla="*/ 3278778 h 3566623"/>
              <a:gd name="connsiteX5" fmla="*/ 1373488 w 1647808"/>
              <a:gd name="connsiteY5" fmla="*/ 3553098 h 3566623"/>
              <a:gd name="connsiteX6" fmla="*/ 276208 w 1647808"/>
              <a:gd name="connsiteY6" fmla="*/ 3553098 h 3566623"/>
              <a:gd name="connsiteX7" fmla="*/ 1888 w 1647808"/>
              <a:gd name="connsiteY7" fmla="*/ 3278778 h 3566623"/>
              <a:gd name="connsiteX8" fmla="*/ 1888 w 1647808"/>
              <a:gd name="connsiteY8" fmla="*/ 274320 h 3566623"/>
              <a:gd name="connsiteX0" fmla="*/ 1936 w 1647856"/>
              <a:gd name="connsiteY0" fmla="*/ 274320 h 3587717"/>
              <a:gd name="connsiteX1" fmla="*/ 276256 w 1647856"/>
              <a:gd name="connsiteY1" fmla="*/ 0 h 3587717"/>
              <a:gd name="connsiteX2" fmla="*/ 1373536 w 1647856"/>
              <a:gd name="connsiteY2" fmla="*/ 0 h 3587717"/>
              <a:gd name="connsiteX3" fmla="*/ 1647856 w 1647856"/>
              <a:gd name="connsiteY3" fmla="*/ 274320 h 3587717"/>
              <a:gd name="connsiteX4" fmla="*/ 1647856 w 1647856"/>
              <a:gd name="connsiteY4" fmla="*/ 3278778 h 3587717"/>
              <a:gd name="connsiteX5" fmla="*/ 1373536 w 1647856"/>
              <a:gd name="connsiteY5" fmla="*/ 3553098 h 3587717"/>
              <a:gd name="connsiteX6" fmla="*/ 272246 w 1647856"/>
              <a:gd name="connsiteY6" fmla="*/ 3581172 h 3587717"/>
              <a:gd name="connsiteX7" fmla="*/ 1936 w 1647856"/>
              <a:gd name="connsiteY7" fmla="*/ 3278778 h 3587717"/>
              <a:gd name="connsiteX8" fmla="*/ 1936 w 1647856"/>
              <a:gd name="connsiteY8" fmla="*/ 274320 h 3587717"/>
              <a:gd name="connsiteX0" fmla="*/ 2403 w 1648323"/>
              <a:gd name="connsiteY0" fmla="*/ 274320 h 3581172"/>
              <a:gd name="connsiteX1" fmla="*/ 276723 w 1648323"/>
              <a:gd name="connsiteY1" fmla="*/ 0 h 3581172"/>
              <a:gd name="connsiteX2" fmla="*/ 1374003 w 1648323"/>
              <a:gd name="connsiteY2" fmla="*/ 0 h 3581172"/>
              <a:gd name="connsiteX3" fmla="*/ 1648323 w 1648323"/>
              <a:gd name="connsiteY3" fmla="*/ 274320 h 3581172"/>
              <a:gd name="connsiteX4" fmla="*/ 1648323 w 1648323"/>
              <a:gd name="connsiteY4" fmla="*/ 3278778 h 3581172"/>
              <a:gd name="connsiteX5" fmla="*/ 1374003 w 1648323"/>
              <a:gd name="connsiteY5" fmla="*/ 3553098 h 3581172"/>
              <a:gd name="connsiteX6" fmla="*/ 272713 w 1648323"/>
              <a:gd name="connsiteY6" fmla="*/ 3581172 h 3581172"/>
              <a:gd name="connsiteX7" fmla="*/ 2403 w 1648323"/>
              <a:gd name="connsiteY7" fmla="*/ 3278778 h 3581172"/>
              <a:gd name="connsiteX8" fmla="*/ 2403 w 1648323"/>
              <a:gd name="connsiteY8" fmla="*/ 274320 h 3581172"/>
              <a:gd name="connsiteX0" fmla="*/ 10285 w 1656205"/>
              <a:gd name="connsiteY0" fmla="*/ 274320 h 3581172"/>
              <a:gd name="connsiteX1" fmla="*/ 284605 w 1656205"/>
              <a:gd name="connsiteY1" fmla="*/ 0 h 3581172"/>
              <a:gd name="connsiteX2" fmla="*/ 1381885 w 1656205"/>
              <a:gd name="connsiteY2" fmla="*/ 0 h 3581172"/>
              <a:gd name="connsiteX3" fmla="*/ 1656205 w 1656205"/>
              <a:gd name="connsiteY3" fmla="*/ 274320 h 3581172"/>
              <a:gd name="connsiteX4" fmla="*/ 1656205 w 1656205"/>
              <a:gd name="connsiteY4" fmla="*/ 3278778 h 3581172"/>
              <a:gd name="connsiteX5" fmla="*/ 1381885 w 1656205"/>
              <a:gd name="connsiteY5" fmla="*/ 3553098 h 3581172"/>
              <a:gd name="connsiteX6" fmla="*/ 280595 w 1656205"/>
              <a:gd name="connsiteY6" fmla="*/ 3581172 h 3581172"/>
              <a:gd name="connsiteX7" fmla="*/ 2264 w 1656205"/>
              <a:gd name="connsiteY7" fmla="*/ 3254714 h 3581172"/>
              <a:gd name="connsiteX8" fmla="*/ 10285 w 1656205"/>
              <a:gd name="connsiteY8" fmla="*/ 274320 h 3581172"/>
              <a:gd name="connsiteX0" fmla="*/ 10285 w 1656205"/>
              <a:gd name="connsiteY0" fmla="*/ 274320 h 3591882"/>
              <a:gd name="connsiteX1" fmla="*/ 284605 w 1656205"/>
              <a:gd name="connsiteY1" fmla="*/ 0 h 3591882"/>
              <a:gd name="connsiteX2" fmla="*/ 1381885 w 1656205"/>
              <a:gd name="connsiteY2" fmla="*/ 0 h 3591882"/>
              <a:gd name="connsiteX3" fmla="*/ 1656205 w 1656205"/>
              <a:gd name="connsiteY3" fmla="*/ 274320 h 3591882"/>
              <a:gd name="connsiteX4" fmla="*/ 1656205 w 1656205"/>
              <a:gd name="connsiteY4" fmla="*/ 3278778 h 3591882"/>
              <a:gd name="connsiteX5" fmla="*/ 1381885 w 1656205"/>
              <a:gd name="connsiteY5" fmla="*/ 3553098 h 3591882"/>
              <a:gd name="connsiteX6" fmla="*/ 280595 w 1656205"/>
              <a:gd name="connsiteY6" fmla="*/ 3581172 h 3591882"/>
              <a:gd name="connsiteX7" fmla="*/ 2264 w 1656205"/>
              <a:gd name="connsiteY7" fmla="*/ 3254714 h 3591882"/>
              <a:gd name="connsiteX8" fmla="*/ 10285 w 1656205"/>
              <a:gd name="connsiteY8" fmla="*/ 274320 h 3591882"/>
              <a:gd name="connsiteX0" fmla="*/ 10285 w 1656205"/>
              <a:gd name="connsiteY0" fmla="*/ 274320 h 3628561"/>
              <a:gd name="connsiteX1" fmla="*/ 284605 w 1656205"/>
              <a:gd name="connsiteY1" fmla="*/ 0 h 3628561"/>
              <a:gd name="connsiteX2" fmla="*/ 1381885 w 1656205"/>
              <a:gd name="connsiteY2" fmla="*/ 0 h 3628561"/>
              <a:gd name="connsiteX3" fmla="*/ 1656205 w 1656205"/>
              <a:gd name="connsiteY3" fmla="*/ 274320 h 3628561"/>
              <a:gd name="connsiteX4" fmla="*/ 1656205 w 1656205"/>
              <a:gd name="connsiteY4" fmla="*/ 3278778 h 3628561"/>
              <a:gd name="connsiteX5" fmla="*/ 1358307 w 1656205"/>
              <a:gd name="connsiteY5" fmla="*/ 3593512 h 3628561"/>
              <a:gd name="connsiteX6" fmla="*/ 280595 w 1656205"/>
              <a:gd name="connsiteY6" fmla="*/ 3581172 h 3628561"/>
              <a:gd name="connsiteX7" fmla="*/ 2264 w 1656205"/>
              <a:gd name="connsiteY7" fmla="*/ 3254714 h 3628561"/>
              <a:gd name="connsiteX8" fmla="*/ 10285 w 1656205"/>
              <a:gd name="connsiteY8" fmla="*/ 274320 h 3628561"/>
              <a:gd name="connsiteX0" fmla="*/ 10285 w 1656205"/>
              <a:gd name="connsiteY0" fmla="*/ 274320 h 3610757"/>
              <a:gd name="connsiteX1" fmla="*/ 284605 w 1656205"/>
              <a:gd name="connsiteY1" fmla="*/ 0 h 3610757"/>
              <a:gd name="connsiteX2" fmla="*/ 1381885 w 1656205"/>
              <a:gd name="connsiteY2" fmla="*/ 0 h 3610757"/>
              <a:gd name="connsiteX3" fmla="*/ 1656205 w 1656205"/>
              <a:gd name="connsiteY3" fmla="*/ 274320 h 3610757"/>
              <a:gd name="connsiteX4" fmla="*/ 1656205 w 1656205"/>
              <a:gd name="connsiteY4" fmla="*/ 3278778 h 3610757"/>
              <a:gd name="connsiteX5" fmla="*/ 1358307 w 1656205"/>
              <a:gd name="connsiteY5" fmla="*/ 3593512 h 3610757"/>
              <a:gd name="connsiteX6" fmla="*/ 280595 w 1656205"/>
              <a:gd name="connsiteY6" fmla="*/ 3581172 h 3610757"/>
              <a:gd name="connsiteX7" fmla="*/ 2264 w 1656205"/>
              <a:gd name="connsiteY7" fmla="*/ 3254714 h 3610757"/>
              <a:gd name="connsiteX8" fmla="*/ 10285 w 1656205"/>
              <a:gd name="connsiteY8" fmla="*/ 274320 h 3610757"/>
              <a:gd name="connsiteX0" fmla="*/ 10285 w 1656205"/>
              <a:gd name="connsiteY0" fmla="*/ 274320 h 3601572"/>
              <a:gd name="connsiteX1" fmla="*/ 284605 w 1656205"/>
              <a:gd name="connsiteY1" fmla="*/ 0 h 3601572"/>
              <a:gd name="connsiteX2" fmla="*/ 1381885 w 1656205"/>
              <a:gd name="connsiteY2" fmla="*/ 0 h 3601572"/>
              <a:gd name="connsiteX3" fmla="*/ 1656205 w 1656205"/>
              <a:gd name="connsiteY3" fmla="*/ 274320 h 3601572"/>
              <a:gd name="connsiteX4" fmla="*/ 1656205 w 1656205"/>
              <a:gd name="connsiteY4" fmla="*/ 3278778 h 3601572"/>
              <a:gd name="connsiteX5" fmla="*/ 1358307 w 1656205"/>
              <a:gd name="connsiteY5" fmla="*/ 3593512 h 3601572"/>
              <a:gd name="connsiteX6" fmla="*/ 280595 w 1656205"/>
              <a:gd name="connsiteY6" fmla="*/ 3581172 h 3601572"/>
              <a:gd name="connsiteX7" fmla="*/ 2264 w 1656205"/>
              <a:gd name="connsiteY7" fmla="*/ 3254714 h 3601572"/>
              <a:gd name="connsiteX8" fmla="*/ 10285 w 1656205"/>
              <a:gd name="connsiteY8" fmla="*/ 274320 h 3601572"/>
              <a:gd name="connsiteX0" fmla="*/ 10285 w 1656205"/>
              <a:gd name="connsiteY0" fmla="*/ 274320 h 3593512"/>
              <a:gd name="connsiteX1" fmla="*/ 284605 w 1656205"/>
              <a:gd name="connsiteY1" fmla="*/ 0 h 3593512"/>
              <a:gd name="connsiteX2" fmla="*/ 1381885 w 1656205"/>
              <a:gd name="connsiteY2" fmla="*/ 0 h 3593512"/>
              <a:gd name="connsiteX3" fmla="*/ 1656205 w 1656205"/>
              <a:gd name="connsiteY3" fmla="*/ 274320 h 3593512"/>
              <a:gd name="connsiteX4" fmla="*/ 1656205 w 1656205"/>
              <a:gd name="connsiteY4" fmla="*/ 3278778 h 3593512"/>
              <a:gd name="connsiteX5" fmla="*/ 1358307 w 1656205"/>
              <a:gd name="connsiteY5" fmla="*/ 3593512 h 3593512"/>
              <a:gd name="connsiteX6" fmla="*/ 280595 w 1656205"/>
              <a:gd name="connsiteY6" fmla="*/ 3581172 h 3593512"/>
              <a:gd name="connsiteX7" fmla="*/ 2264 w 1656205"/>
              <a:gd name="connsiteY7" fmla="*/ 3254714 h 3593512"/>
              <a:gd name="connsiteX8" fmla="*/ 10285 w 1656205"/>
              <a:gd name="connsiteY8" fmla="*/ 274320 h 3593512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6355 w 1656205"/>
              <a:gd name="connsiteY0" fmla="*/ 262196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6355 w 1656205"/>
              <a:gd name="connsiteY8" fmla="*/ 262196 h 3593583"/>
              <a:gd name="connsiteX0" fmla="*/ 6355 w 1656205"/>
              <a:gd name="connsiteY0" fmla="*/ 263022 h 3594409"/>
              <a:gd name="connsiteX1" fmla="*/ 284605 w 1656205"/>
              <a:gd name="connsiteY1" fmla="*/ 826 h 3594409"/>
              <a:gd name="connsiteX2" fmla="*/ 1381885 w 1656205"/>
              <a:gd name="connsiteY2" fmla="*/ 826 h 3594409"/>
              <a:gd name="connsiteX3" fmla="*/ 1656205 w 1656205"/>
              <a:gd name="connsiteY3" fmla="*/ 275146 h 3594409"/>
              <a:gd name="connsiteX4" fmla="*/ 1656205 w 1656205"/>
              <a:gd name="connsiteY4" fmla="*/ 3279604 h 3594409"/>
              <a:gd name="connsiteX5" fmla="*/ 1358307 w 1656205"/>
              <a:gd name="connsiteY5" fmla="*/ 3594338 h 3594409"/>
              <a:gd name="connsiteX6" fmla="*/ 280595 w 1656205"/>
              <a:gd name="connsiteY6" fmla="*/ 3581998 h 3594409"/>
              <a:gd name="connsiteX7" fmla="*/ 2264 w 1656205"/>
              <a:gd name="connsiteY7" fmla="*/ 3255540 h 3594409"/>
              <a:gd name="connsiteX8" fmla="*/ 6355 w 1656205"/>
              <a:gd name="connsiteY8" fmla="*/ 263022 h 3594409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5980 h 3597367"/>
              <a:gd name="connsiteX1" fmla="*/ 284605 w 1656205"/>
              <a:gd name="connsiteY1" fmla="*/ 3784 h 3597367"/>
              <a:gd name="connsiteX2" fmla="*/ 1381885 w 1656205"/>
              <a:gd name="connsiteY2" fmla="*/ 3784 h 3597367"/>
              <a:gd name="connsiteX3" fmla="*/ 1656205 w 1656205"/>
              <a:gd name="connsiteY3" fmla="*/ 278104 h 3597367"/>
              <a:gd name="connsiteX4" fmla="*/ 1656205 w 1656205"/>
              <a:gd name="connsiteY4" fmla="*/ 3282562 h 3597367"/>
              <a:gd name="connsiteX5" fmla="*/ 1358307 w 1656205"/>
              <a:gd name="connsiteY5" fmla="*/ 3597296 h 3597367"/>
              <a:gd name="connsiteX6" fmla="*/ 280595 w 1656205"/>
              <a:gd name="connsiteY6" fmla="*/ 3584956 h 3597367"/>
              <a:gd name="connsiteX7" fmla="*/ 2264 w 1656205"/>
              <a:gd name="connsiteY7" fmla="*/ 3258498 h 3597367"/>
              <a:gd name="connsiteX8" fmla="*/ 6355 w 1656205"/>
              <a:gd name="connsiteY8" fmla="*/ 265980 h 3597367"/>
              <a:gd name="connsiteX0" fmla="*/ 6355 w 1656205"/>
              <a:gd name="connsiteY0" fmla="*/ 265980 h 3597395"/>
              <a:gd name="connsiteX1" fmla="*/ 284605 w 1656205"/>
              <a:gd name="connsiteY1" fmla="*/ 3784 h 3597395"/>
              <a:gd name="connsiteX2" fmla="*/ 1381885 w 1656205"/>
              <a:gd name="connsiteY2" fmla="*/ 3784 h 3597395"/>
              <a:gd name="connsiteX3" fmla="*/ 1656205 w 1656205"/>
              <a:gd name="connsiteY3" fmla="*/ 278104 h 3597395"/>
              <a:gd name="connsiteX4" fmla="*/ 1656205 w 1656205"/>
              <a:gd name="connsiteY4" fmla="*/ 3282562 h 3597395"/>
              <a:gd name="connsiteX5" fmla="*/ 1358307 w 1656205"/>
              <a:gd name="connsiteY5" fmla="*/ 3597296 h 3597395"/>
              <a:gd name="connsiteX6" fmla="*/ 280595 w 1656205"/>
              <a:gd name="connsiteY6" fmla="*/ 3584956 h 3597395"/>
              <a:gd name="connsiteX7" fmla="*/ 2264 w 1656205"/>
              <a:gd name="connsiteY7" fmla="*/ 3258498 h 3597395"/>
              <a:gd name="connsiteX8" fmla="*/ 6355 w 1656205"/>
              <a:gd name="connsiteY8" fmla="*/ 265980 h 3597395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61571"/>
              <a:gd name="connsiteY0" fmla="*/ 265980 h 3597296"/>
              <a:gd name="connsiteX1" fmla="*/ 284605 w 1661571"/>
              <a:gd name="connsiteY1" fmla="*/ 3784 h 3597296"/>
              <a:gd name="connsiteX2" fmla="*/ 1381885 w 1661571"/>
              <a:gd name="connsiteY2" fmla="*/ 3784 h 3597296"/>
              <a:gd name="connsiteX3" fmla="*/ 1656205 w 1661571"/>
              <a:gd name="connsiteY3" fmla="*/ 278104 h 3597296"/>
              <a:gd name="connsiteX4" fmla="*/ 1656205 w 1661571"/>
              <a:gd name="connsiteY4" fmla="*/ 3282562 h 3597296"/>
              <a:gd name="connsiteX5" fmla="*/ 1358307 w 1661571"/>
              <a:gd name="connsiteY5" fmla="*/ 3597296 h 3597296"/>
              <a:gd name="connsiteX6" fmla="*/ 280595 w 1661571"/>
              <a:gd name="connsiteY6" fmla="*/ 3584956 h 3597296"/>
              <a:gd name="connsiteX7" fmla="*/ 2264 w 1661571"/>
              <a:gd name="connsiteY7" fmla="*/ 3258498 h 3597296"/>
              <a:gd name="connsiteX8" fmla="*/ 6355 w 1661571"/>
              <a:gd name="connsiteY8" fmla="*/ 265980 h 359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1571" h="3597296">
                <a:moveTo>
                  <a:pt x="6355" y="265980"/>
                </a:moveTo>
                <a:cubicBezTo>
                  <a:pt x="-1504" y="29607"/>
                  <a:pt x="34864" y="-8341"/>
                  <a:pt x="284605" y="3784"/>
                </a:cubicBezTo>
                <a:lnTo>
                  <a:pt x="1381885" y="3784"/>
                </a:lnTo>
                <a:cubicBezTo>
                  <a:pt x="1521599" y="-12380"/>
                  <a:pt x="1644417" y="13442"/>
                  <a:pt x="1656205" y="278104"/>
                </a:cubicBezTo>
                <a:lnTo>
                  <a:pt x="1656205" y="3282562"/>
                </a:lnTo>
                <a:cubicBezTo>
                  <a:pt x="1656205" y="3518935"/>
                  <a:pt x="1726495" y="3552840"/>
                  <a:pt x="1358307" y="3597296"/>
                </a:cubicBezTo>
                <a:lnTo>
                  <a:pt x="280595" y="3584956"/>
                </a:lnTo>
                <a:cubicBezTo>
                  <a:pt x="97007" y="3568914"/>
                  <a:pt x="-17788" y="3638601"/>
                  <a:pt x="2264" y="3258498"/>
                </a:cubicBezTo>
                <a:cubicBezTo>
                  <a:pt x="4938" y="2265033"/>
                  <a:pt x="3681" y="1259445"/>
                  <a:pt x="6355" y="26598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16CCCC0-1213-B1EC-2EE6-3E5F54D0F657}"/>
              </a:ext>
            </a:extLst>
          </p:cNvPr>
          <p:cNvSpPr/>
          <p:nvPr/>
        </p:nvSpPr>
        <p:spPr>
          <a:xfrm>
            <a:off x="579604" y="4844520"/>
            <a:ext cx="1687784" cy="3569787"/>
          </a:xfrm>
          <a:custGeom>
            <a:avLst/>
            <a:gdLst>
              <a:gd name="connsiteX0" fmla="*/ 0 w 1645920"/>
              <a:gd name="connsiteY0" fmla="*/ 274320 h 3553098"/>
              <a:gd name="connsiteX1" fmla="*/ 274320 w 1645920"/>
              <a:gd name="connsiteY1" fmla="*/ 0 h 3553098"/>
              <a:gd name="connsiteX2" fmla="*/ 1371600 w 1645920"/>
              <a:gd name="connsiteY2" fmla="*/ 0 h 3553098"/>
              <a:gd name="connsiteX3" fmla="*/ 1645920 w 1645920"/>
              <a:gd name="connsiteY3" fmla="*/ 274320 h 3553098"/>
              <a:gd name="connsiteX4" fmla="*/ 1645920 w 1645920"/>
              <a:gd name="connsiteY4" fmla="*/ 3278778 h 3553098"/>
              <a:gd name="connsiteX5" fmla="*/ 1371600 w 1645920"/>
              <a:gd name="connsiteY5" fmla="*/ 3553098 h 3553098"/>
              <a:gd name="connsiteX6" fmla="*/ 274320 w 1645920"/>
              <a:gd name="connsiteY6" fmla="*/ 3553098 h 3553098"/>
              <a:gd name="connsiteX7" fmla="*/ 0 w 1645920"/>
              <a:gd name="connsiteY7" fmla="*/ 3278778 h 3553098"/>
              <a:gd name="connsiteX8" fmla="*/ 0 w 1645920"/>
              <a:gd name="connsiteY8" fmla="*/ 274320 h 3553098"/>
              <a:gd name="connsiteX0" fmla="*/ 1888 w 1647808"/>
              <a:gd name="connsiteY0" fmla="*/ 274320 h 3566623"/>
              <a:gd name="connsiteX1" fmla="*/ 276208 w 1647808"/>
              <a:gd name="connsiteY1" fmla="*/ 0 h 3566623"/>
              <a:gd name="connsiteX2" fmla="*/ 1373488 w 1647808"/>
              <a:gd name="connsiteY2" fmla="*/ 0 h 3566623"/>
              <a:gd name="connsiteX3" fmla="*/ 1647808 w 1647808"/>
              <a:gd name="connsiteY3" fmla="*/ 274320 h 3566623"/>
              <a:gd name="connsiteX4" fmla="*/ 1647808 w 1647808"/>
              <a:gd name="connsiteY4" fmla="*/ 3278778 h 3566623"/>
              <a:gd name="connsiteX5" fmla="*/ 1373488 w 1647808"/>
              <a:gd name="connsiteY5" fmla="*/ 3553098 h 3566623"/>
              <a:gd name="connsiteX6" fmla="*/ 276208 w 1647808"/>
              <a:gd name="connsiteY6" fmla="*/ 3553098 h 3566623"/>
              <a:gd name="connsiteX7" fmla="*/ 1888 w 1647808"/>
              <a:gd name="connsiteY7" fmla="*/ 3278778 h 3566623"/>
              <a:gd name="connsiteX8" fmla="*/ 1888 w 1647808"/>
              <a:gd name="connsiteY8" fmla="*/ 274320 h 3566623"/>
              <a:gd name="connsiteX0" fmla="*/ 1936 w 1647856"/>
              <a:gd name="connsiteY0" fmla="*/ 274320 h 3587717"/>
              <a:gd name="connsiteX1" fmla="*/ 276256 w 1647856"/>
              <a:gd name="connsiteY1" fmla="*/ 0 h 3587717"/>
              <a:gd name="connsiteX2" fmla="*/ 1373536 w 1647856"/>
              <a:gd name="connsiteY2" fmla="*/ 0 h 3587717"/>
              <a:gd name="connsiteX3" fmla="*/ 1647856 w 1647856"/>
              <a:gd name="connsiteY3" fmla="*/ 274320 h 3587717"/>
              <a:gd name="connsiteX4" fmla="*/ 1647856 w 1647856"/>
              <a:gd name="connsiteY4" fmla="*/ 3278778 h 3587717"/>
              <a:gd name="connsiteX5" fmla="*/ 1373536 w 1647856"/>
              <a:gd name="connsiteY5" fmla="*/ 3553098 h 3587717"/>
              <a:gd name="connsiteX6" fmla="*/ 272246 w 1647856"/>
              <a:gd name="connsiteY6" fmla="*/ 3581172 h 3587717"/>
              <a:gd name="connsiteX7" fmla="*/ 1936 w 1647856"/>
              <a:gd name="connsiteY7" fmla="*/ 3278778 h 3587717"/>
              <a:gd name="connsiteX8" fmla="*/ 1936 w 1647856"/>
              <a:gd name="connsiteY8" fmla="*/ 274320 h 3587717"/>
              <a:gd name="connsiteX0" fmla="*/ 2403 w 1648323"/>
              <a:gd name="connsiteY0" fmla="*/ 274320 h 3581172"/>
              <a:gd name="connsiteX1" fmla="*/ 276723 w 1648323"/>
              <a:gd name="connsiteY1" fmla="*/ 0 h 3581172"/>
              <a:gd name="connsiteX2" fmla="*/ 1374003 w 1648323"/>
              <a:gd name="connsiteY2" fmla="*/ 0 h 3581172"/>
              <a:gd name="connsiteX3" fmla="*/ 1648323 w 1648323"/>
              <a:gd name="connsiteY3" fmla="*/ 274320 h 3581172"/>
              <a:gd name="connsiteX4" fmla="*/ 1648323 w 1648323"/>
              <a:gd name="connsiteY4" fmla="*/ 3278778 h 3581172"/>
              <a:gd name="connsiteX5" fmla="*/ 1374003 w 1648323"/>
              <a:gd name="connsiteY5" fmla="*/ 3553098 h 3581172"/>
              <a:gd name="connsiteX6" fmla="*/ 272713 w 1648323"/>
              <a:gd name="connsiteY6" fmla="*/ 3581172 h 3581172"/>
              <a:gd name="connsiteX7" fmla="*/ 2403 w 1648323"/>
              <a:gd name="connsiteY7" fmla="*/ 3278778 h 3581172"/>
              <a:gd name="connsiteX8" fmla="*/ 2403 w 1648323"/>
              <a:gd name="connsiteY8" fmla="*/ 274320 h 3581172"/>
              <a:gd name="connsiteX0" fmla="*/ 10285 w 1656205"/>
              <a:gd name="connsiteY0" fmla="*/ 274320 h 3581172"/>
              <a:gd name="connsiteX1" fmla="*/ 284605 w 1656205"/>
              <a:gd name="connsiteY1" fmla="*/ 0 h 3581172"/>
              <a:gd name="connsiteX2" fmla="*/ 1381885 w 1656205"/>
              <a:gd name="connsiteY2" fmla="*/ 0 h 3581172"/>
              <a:gd name="connsiteX3" fmla="*/ 1656205 w 1656205"/>
              <a:gd name="connsiteY3" fmla="*/ 274320 h 3581172"/>
              <a:gd name="connsiteX4" fmla="*/ 1656205 w 1656205"/>
              <a:gd name="connsiteY4" fmla="*/ 3278778 h 3581172"/>
              <a:gd name="connsiteX5" fmla="*/ 1381885 w 1656205"/>
              <a:gd name="connsiteY5" fmla="*/ 3553098 h 3581172"/>
              <a:gd name="connsiteX6" fmla="*/ 280595 w 1656205"/>
              <a:gd name="connsiteY6" fmla="*/ 3581172 h 3581172"/>
              <a:gd name="connsiteX7" fmla="*/ 2264 w 1656205"/>
              <a:gd name="connsiteY7" fmla="*/ 3254714 h 3581172"/>
              <a:gd name="connsiteX8" fmla="*/ 10285 w 1656205"/>
              <a:gd name="connsiteY8" fmla="*/ 274320 h 3581172"/>
              <a:gd name="connsiteX0" fmla="*/ 10285 w 1656205"/>
              <a:gd name="connsiteY0" fmla="*/ 274320 h 3591882"/>
              <a:gd name="connsiteX1" fmla="*/ 284605 w 1656205"/>
              <a:gd name="connsiteY1" fmla="*/ 0 h 3591882"/>
              <a:gd name="connsiteX2" fmla="*/ 1381885 w 1656205"/>
              <a:gd name="connsiteY2" fmla="*/ 0 h 3591882"/>
              <a:gd name="connsiteX3" fmla="*/ 1656205 w 1656205"/>
              <a:gd name="connsiteY3" fmla="*/ 274320 h 3591882"/>
              <a:gd name="connsiteX4" fmla="*/ 1656205 w 1656205"/>
              <a:gd name="connsiteY4" fmla="*/ 3278778 h 3591882"/>
              <a:gd name="connsiteX5" fmla="*/ 1381885 w 1656205"/>
              <a:gd name="connsiteY5" fmla="*/ 3553098 h 3591882"/>
              <a:gd name="connsiteX6" fmla="*/ 280595 w 1656205"/>
              <a:gd name="connsiteY6" fmla="*/ 3581172 h 3591882"/>
              <a:gd name="connsiteX7" fmla="*/ 2264 w 1656205"/>
              <a:gd name="connsiteY7" fmla="*/ 3254714 h 3591882"/>
              <a:gd name="connsiteX8" fmla="*/ 10285 w 1656205"/>
              <a:gd name="connsiteY8" fmla="*/ 274320 h 3591882"/>
              <a:gd name="connsiteX0" fmla="*/ 10285 w 1656205"/>
              <a:gd name="connsiteY0" fmla="*/ 274320 h 3628561"/>
              <a:gd name="connsiteX1" fmla="*/ 284605 w 1656205"/>
              <a:gd name="connsiteY1" fmla="*/ 0 h 3628561"/>
              <a:gd name="connsiteX2" fmla="*/ 1381885 w 1656205"/>
              <a:gd name="connsiteY2" fmla="*/ 0 h 3628561"/>
              <a:gd name="connsiteX3" fmla="*/ 1656205 w 1656205"/>
              <a:gd name="connsiteY3" fmla="*/ 274320 h 3628561"/>
              <a:gd name="connsiteX4" fmla="*/ 1656205 w 1656205"/>
              <a:gd name="connsiteY4" fmla="*/ 3278778 h 3628561"/>
              <a:gd name="connsiteX5" fmla="*/ 1358307 w 1656205"/>
              <a:gd name="connsiteY5" fmla="*/ 3593512 h 3628561"/>
              <a:gd name="connsiteX6" fmla="*/ 280595 w 1656205"/>
              <a:gd name="connsiteY6" fmla="*/ 3581172 h 3628561"/>
              <a:gd name="connsiteX7" fmla="*/ 2264 w 1656205"/>
              <a:gd name="connsiteY7" fmla="*/ 3254714 h 3628561"/>
              <a:gd name="connsiteX8" fmla="*/ 10285 w 1656205"/>
              <a:gd name="connsiteY8" fmla="*/ 274320 h 3628561"/>
              <a:gd name="connsiteX0" fmla="*/ 10285 w 1656205"/>
              <a:gd name="connsiteY0" fmla="*/ 274320 h 3610757"/>
              <a:gd name="connsiteX1" fmla="*/ 284605 w 1656205"/>
              <a:gd name="connsiteY1" fmla="*/ 0 h 3610757"/>
              <a:gd name="connsiteX2" fmla="*/ 1381885 w 1656205"/>
              <a:gd name="connsiteY2" fmla="*/ 0 h 3610757"/>
              <a:gd name="connsiteX3" fmla="*/ 1656205 w 1656205"/>
              <a:gd name="connsiteY3" fmla="*/ 274320 h 3610757"/>
              <a:gd name="connsiteX4" fmla="*/ 1656205 w 1656205"/>
              <a:gd name="connsiteY4" fmla="*/ 3278778 h 3610757"/>
              <a:gd name="connsiteX5" fmla="*/ 1358307 w 1656205"/>
              <a:gd name="connsiteY5" fmla="*/ 3593512 h 3610757"/>
              <a:gd name="connsiteX6" fmla="*/ 280595 w 1656205"/>
              <a:gd name="connsiteY6" fmla="*/ 3581172 h 3610757"/>
              <a:gd name="connsiteX7" fmla="*/ 2264 w 1656205"/>
              <a:gd name="connsiteY7" fmla="*/ 3254714 h 3610757"/>
              <a:gd name="connsiteX8" fmla="*/ 10285 w 1656205"/>
              <a:gd name="connsiteY8" fmla="*/ 274320 h 3610757"/>
              <a:gd name="connsiteX0" fmla="*/ 10285 w 1656205"/>
              <a:gd name="connsiteY0" fmla="*/ 274320 h 3601572"/>
              <a:gd name="connsiteX1" fmla="*/ 284605 w 1656205"/>
              <a:gd name="connsiteY1" fmla="*/ 0 h 3601572"/>
              <a:gd name="connsiteX2" fmla="*/ 1381885 w 1656205"/>
              <a:gd name="connsiteY2" fmla="*/ 0 h 3601572"/>
              <a:gd name="connsiteX3" fmla="*/ 1656205 w 1656205"/>
              <a:gd name="connsiteY3" fmla="*/ 274320 h 3601572"/>
              <a:gd name="connsiteX4" fmla="*/ 1656205 w 1656205"/>
              <a:gd name="connsiteY4" fmla="*/ 3278778 h 3601572"/>
              <a:gd name="connsiteX5" fmla="*/ 1358307 w 1656205"/>
              <a:gd name="connsiteY5" fmla="*/ 3593512 h 3601572"/>
              <a:gd name="connsiteX6" fmla="*/ 280595 w 1656205"/>
              <a:gd name="connsiteY6" fmla="*/ 3581172 h 3601572"/>
              <a:gd name="connsiteX7" fmla="*/ 2264 w 1656205"/>
              <a:gd name="connsiteY7" fmla="*/ 3254714 h 3601572"/>
              <a:gd name="connsiteX8" fmla="*/ 10285 w 1656205"/>
              <a:gd name="connsiteY8" fmla="*/ 274320 h 3601572"/>
              <a:gd name="connsiteX0" fmla="*/ 10285 w 1656205"/>
              <a:gd name="connsiteY0" fmla="*/ 274320 h 3593512"/>
              <a:gd name="connsiteX1" fmla="*/ 284605 w 1656205"/>
              <a:gd name="connsiteY1" fmla="*/ 0 h 3593512"/>
              <a:gd name="connsiteX2" fmla="*/ 1381885 w 1656205"/>
              <a:gd name="connsiteY2" fmla="*/ 0 h 3593512"/>
              <a:gd name="connsiteX3" fmla="*/ 1656205 w 1656205"/>
              <a:gd name="connsiteY3" fmla="*/ 274320 h 3593512"/>
              <a:gd name="connsiteX4" fmla="*/ 1656205 w 1656205"/>
              <a:gd name="connsiteY4" fmla="*/ 3278778 h 3593512"/>
              <a:gd name="connsiteX5" fmla="*/ 1358307 w 1656205"/>
              <a:gd name="connsiteY5" fmla="*/ 3593512 h 3593512"/>
              <a:gd name="connsiteX6" fmla="*/ 280595 w 1656205"/>
              <a:gd name="connsiteY6" fmla="*/ 3581172 h 3593512"/>
              <a:gd name="connsiteX7" fmla="*/ 2264 w 1656205"/>
              <a:gd name="connsiteY7" fmla="*/ 3254714 h 3593512"/>
              <a:gd name="connsiteX8" fmla="*/ 10285 w 1656205"/>
              <a:gd name="connsiteY8" fmla="*/ 274320 h 3593512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10285 w 1656205"/>
              <a:gd name="connsiteY0" fmla="*/ 274320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10285 w 1656205"/>
              <a:gd name="connsiteY8" fmla="*/ 274320 h 3593583"/>
              <a:gd name="connsiteX0" fmla="*/ 6355 w 1656205"/>
              <a:gd name="connsiteY0" fmla="*/ 262196 h 3593583"/>
              <a:gd name="connsiteX1" fmla="*/ 284605 w 1656205"/>
              <a:gd name="connsiteY1" fmla="*/ 0 h 3593583"/>
              <a:gd name="connsiteX2" fmla="*/ 1381885 w 1656205"/>
              <a:gd name="connsiteY2" fmla="*/ 0 h 3593583"/>
              <a:gd name="connsiteX3" fmla="*/ 1656205 w 1656205"/>
              <a:gd name="connsiteY3" fmla="*/ 274320 h 3593583"/>
              <a:gd name="connsiteX4" fmla="*/ 1656205 w 1656205"/>
              <a:gd name="connsiteY4" fmla="*/ 3278778 h 3593583"/>
              <a:gd name="connsiteX5" fmla="*/ 1358307 w 1656205"/>
              <a:gd name="connsiteY5" fmla="*/ 3593512 h 3593583"/>
              <a:gd name="connsiteX6" fmla="*/ 280595 w 1656205"/>
              <a:gd name="connsiteY6" fmla="*/ 3581172 h 3593583"/>
              <a:gd name="connsiteX7" fmla="*/ 2264 w 1656205"/>
              <a:gd name="connsiteY7" fmla="*/ 3254714 h 3593583"/>
              <a:gd name="connsiteX8" fmla="*/ 6355 w 1656205"/>
              <a:gd name="connsiteY8" fmla="*/ 262196 h 3593583"/>
              <a:gd name="connsiteX0" fmla="*/ 6355 w 1656205"/>
              <a:gd name="connsiteY0" fmla="*/ 263022 h 3594409"/>
              <a:gd name="connsiteX1" fmla="*/ 284605 w 1656205"/>
              <a:gd name="connsiteY1" fmla="*/ 826 h 3594409"/>
              <a:gd name="connsiteX2" fmla="*/ 1381885 w 1656205"/>
              <a:gd name="connsiteY2" fmla="*/ 826 h 3594409"/>
              <a:gd name="connsiteX3" fmla="*/ 1656205 w 1656205"/>
              <a:gd name="connsiteY3" fmla="*/ 275146 h 3594409"/>
              <a:gd name="connsiteX4" fmla="*/ 1656205 w 1656205"/>
              <a:gd name="connsiteY4" fmla="*/ 3279604 h 3594409"/>
              <a:gd name="connsiteX5" fmla="*/ 1358307 w 1656205"/>
              <a:gd name="connsiteY5" fmla="*/ 3594338 h 3594409"/>
              <a:gd name="connsiteX6" fmla="*/ 280595 w 1656205"/>
              <a:gd name="connsiteY6" fmla="*/ 3581998 h 3594409"/>
              <a:gd name="connsiteX7" fmla="*/ 2264 w 1656205"/>
              <a:gd name="connsiteY7" fmla="*/ 3255540 h 3594409"/>
              <a:gd name="connsiteX8" fmla="*/ 6355 w 1656205"/>
              <a:gd name="connsiteY8" fmla="*/ 263022 h 3594409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4187 h 3595574"/>
              <a:gd name="connsiteX1" fmla="*/ 284605 w 1656205"/>
              <a:gd name="connsiteY1" fmla="*/ 1991 h 3595574"/>
              <a:gd name="connsiteX2" fmla="*/ 1381885 w 1656205"/>
              <a:gd name="connsiteY2" fmla="*/ 1991 h 3595574"/>
              <a:gd name="connsiteX3" fmla="*/ 1656205 w 1656205"/>
              <a:gd name="connsiteY3" fmla="*/ 276311 h 3595574"/>
              <a:gd name="connsiteX4" fmla="*/ 1656205 w 1656205"/>
              <a:gd name="connsiteY4" fmla="*/ 3280769 h 3595574"/>
              <a:gd name="connsiteX5" fmla="*/ 1358307 w 1656205"/>
              <a:gd name="connsiteY5" fmla="*/ 3595503 h 3595574"/>
              <a:gd name="connsiteX6" fmla="*/ 280595 w 1656205"/>
              <a:gd name="connsiteY6" fmla="*/ 3583163 h 3595574"/>
              <a:gd name="connsiteX7" fmla="*/ 2264 w 1656205"/>
              <a:gd name="connsiteY7" fmla="*/ 3256705 h 3595574"/>
              <a:gd name="connsiteX8" fmla="*/ 6355 w 1656205"/>
              <a:gd name="connsiteY8" fmla="*/ 264187 h 3595574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7295 h 3598682"/>
              <a:gd name="connsiteX1" fmla="*/ 284605 w 1656205"/>
              <a:gd name="connsiteY1" fmla="*/ 5099 h 3598682"/>
              <a:gd name="connsiteX2" fmla="*/ 1381885 w 1656205"/>
              <a:gd name="connsiteY2" fmla="*/ 5099 h 3598682"/>
              <a:gd name="connsiteX3" fmla="*/ 1656205 w 1656205"/>
              <a:gd name="connsiteY3" fmla="*/ 279419 h 3598682"/>
              <a:gd name="connsiteX4" fmla="*/ 1656205 w 1656205"/>
              <a:gd name="connsiteY4" fmla="*/ 3283877 h 3598682"/>
              <a:gd name="connsiteX5" fmla="*/ 1358307 w 1656205"/>
              <a:gd name="connsiteY5" fmla="*/ 3598611 h 3598682"/>
              <a:gd name="connsiteX6" fmla="*/ 280595 w 1656205"/>
              <a:gd name="connsiteY6" fmla="*/ 3586271 h 3598682"/>
              <a:gd name="connsiteX7" fmla="*/ 2264 w 1656205"/>
              <a:gd name="connsiteY7" fmla="*/ 3259813 h 3598682"/>
              <a:gd name="connsiteX8" fmla="*/ 6355 w 1656205"/>
              <a:gd name="connsiteY8" fmla="*/ 267295 h 3598682"/>
              <a:gd name="connsiteX0" fmla="*/ 6355 w 1656205"/>
              <a:gd name="connsiteY0" fmla="*/ 265980 h 3597367"/>
              <a:gd name="connsiteX1" fmla="*/ 284605 w 1656205"/>
              <a:gd name="connsiteY1" fmla="*/ 3784 h 3597367"/>
              <a:gd name="connsiteX2" fmla="*/ 1381885 w 1656205"/>
              <a:gd name="connsiteY2" fmla="*/ 3784 h 3597367"/>
              <a:gd name="connsiteX3" fmla="*/ 1656205 w 1656205"/>
              <a:gd name="connsiteY3" fmla="*/ 278104 h 3597367"/>
              <a:gd name="connsiteX4" fmla="*/ 1656205 w 1656205"/>
              <a:gd name="connsiteY4" fmla="*/ 3282562 h 3597367"/>
              <a:gd name="connsiteX5" fmla="*/ 1358307 w 1656205"/>
              <a:gd name="connsiteY5" fmla="*/ 3597296 h 3597367"/>
              <a:gd name="connsiteX6" fmla="*/ 280595 w 1656205"/>
              <a:gd name="connsiteY6" fmla="*/ 3584956 h 3597367"/>
              <a:gd name="connsiteX7" fmla="*/ 2264 w 1656205"/>
              <a:gd name="connsiteY7" fmla="*/ 3258498 h 3597367"/>
              <a:gd name="connsiteX8" fmla="*/ 6355 w 1656205"/>
              <a:gd name="connsiteY8" fmla="*/ 265980 h 3597367"/>
              <a:gd name="connsiteX0" fmla="*/ 6355 w 1656205"/>
              <a:gd name="connsiteY0" fmla="*/ 265980 h 3597395"/>
              <a:gd name="connsiteX1" fmla="*/ 284605 w 1656205"/>
              <a:gd name="connsiteY1" fmla="*/ 3784 h 3597395"/>
              <a:gd name="connsiteX2" fmla="*/ 1381885 w 1656205"/>
              <a:gd name="connsiteY2" fmla="*/ 3784 h 3597395"/>
              <a:gd name="connsiteX3" fmla="*/ 1656205 w 1656205"/>
              <a:gd name="connsiteY3" fmla="*/ 278104 h 3597395"/>
              <a:gd name="connsiteX4" fmla="*/ 1656205 w 1656205"/>
              <a:gd name="connsiteY4" fmla="*/ 3282562 h 3597395"/>
              <a:gd name="connsiteX5" fmla="*/ 1358307 w 1656205"/>
              <a:gd name="connsiteY5" fmla="*/ 3597296 h 3597395"/>
              <a:gd name="connsiteX6" fmla="*/ 280595 w 1656205"/>
              <a:gd name="connsiteY6" fmla="*/ 3584956 h 3597395"/>
              <a:gd name="connsiteX7" fmla="*/ 2264 w 1656205"/>
              <a:gd name="connsiteY7" fmla="*/ 3258498 h 3597395"/>
              <a:gd name="connsiteX8" fmla="*/ 6355 w 1656205"/>
              <a:gd name="connsiteY8" fmla="*/ 265980 h 3597395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57243"/>
              <a:gd name="connsiteY0" fmla="*/ 265980 h 3597296"/>
              <a:gd name="connsiteX1" fmla="*/ 284605 w 1657243"/>
              <a:gd name="connsiteY1" fmla="*/ 3784 h 3597296"/>
              <a:gd name="connsiteX2" fmla="*/ 1381885 w 1657243"/>
              <a:gd name="connsiteY2" fmla="*/ 3784 h 3597296"/>
              <a:gd name="connsiteX3" fmla="*/ 1656205 w 1657243"/>
              <a:gd name="connsiteY3" fmla="*/ 278104 h 3597296"/>
              <a:gd name="connsiteX4" fmla="*/ 1656205 w 1657243"/>
              <a:gd name="connsiteY4" fmla="*/ 3282562 h 3597296"/>
              <a:gd name="connsiteX5" fmla="*/ 1358307 w 1657243"/>
              <a:gd name="connsiteY5" fmla="*/ 3597296 h 3597296"/>
              <a:gd name="connsiteX6" fmla="*/ 280595 w 1657243"/>
              <a:gd name="connsiteY6" fmla="*/ 3584956 h 3597296"/>
              <a:gd name="connsiteX7" fmla="*/ 2264 w 1657243"/>
              <a:gd name="connsiteY7" fmla="*/ 3258498 h 3597296"/>
              <a:gd name="connsiteX8" fmla="*/ 6355 w 1657243"/>
              <a:gd name="connsiteY8" fmla="*/ 265980 h 3597296"/>
              <a:gd name="connsiteX0" fmla="*/ 6355 w 1661571"/>
              <a:gd name="connsiteY0" fmla="*/ 265980 h 3597296"/>
              <a:gd name="connsiteX1" fmla="*/ 284605 w 1661571"/>
              <a:gd name="connsiteY1" fmla="*/ 3784 h 3597296"/>
              <a:gd name="connsiteX2" fmla="*/ 1381885 w 1661571"/>
              <a:gd name="connsiteY2" fmla="*/ 3784 h 3597296"/>
              <a:gd name="connsiteX3" fmla="*/ 1656205 w 1661571"/>
              <a:gd name="connsiteY3" fmla="*/ 278104 h 3597296"/>
              <a:gd name="connsiteX4" fmla="*/ 1656205 w 1661571"/>
              <a:gd name="connsiteY4" fmla="*/ 3282562 h 3597296"/>
              <a:gd name="connsiteX5" fmla="*/ 1358307 w 1661571"/>
              <a:gd name="connsiteY5" fmla="*/ 3597296 h 3597296"/>
              <a:gd name="connsiteX6" fmla="*/ 280595 w 1661571"/>
              <a:gd name="connsiteY6" fmla="*/ 3584956 h 3597296"/>
              <a:gd name="connsiteX7" fmla="*/ 2264 w 1661571"/>
              <a:gd name="connsiteY7" fmla="*/ 3258498 h 3597296"/>
              <a:gd name="connsiteX8" fmla="*/ 6355 w 1661571"/>
              <a:gd name="connsiteY8" fmla="*/ 265980 h 359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1571" h="3597296">
                <a:moveTo>
                  <a:pt x="6355" y="265980"/>
                </a:moveTo>
                <a:cubicBezTo>
                  <a:pt x="-1504" y="29607"/>
                  <a:pt x="34864" y="-8341"/>
                  <a:pt x="284605" y="3784"/>
                </a:cubicBezTo>
                <a:lnTo>
                  <a:pt x="1381885" y="3784"/>
                </a:lnTo>
                <a:cubicBezTo>
                  <a:pt x="1521599" y="-12380"/>
                  <a:pt x="1644417" y="13442"/>
                  <a:pt x="1656205" y="278104"/>
                </a:cubicBezTo>
                <a:lnTo>
                  <a:pt x="1656205" y="3282562"/>
                </a:lnTo>
                <a:cubicBezTo>
                  <a:pt x="1656205" y="3518935"/>
                  <a:pt x="1726495" y="3552840"/>
                  <a:pt x="1358307" y="3597296"/>
                </a:cubicBezTo>
                <a:lnTo>
                  <a:pt x="280595" y="3584956"/>
                </a:lnTo>
                <a:cubicBezTo>
                  <a:pt x="97007" y="3568914"/>
                  <a:pt x="-17788" y="3638601"/>
                  <a:pt x="2264" y="3258498"/>
                </a:cubicBezTo>
                <a:cubicBezTo>
                  <a:pt x="4938" y="2265033"/>
                  <a:pt x="3681" y="1259445"/>
                  <a:pt x="6355" y="26598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70E92D0-ED4F-305B-4403-97355577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7902" y="4319450"/>
            <a:ext cx="6843717" cy="50201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057898-089F-826D-FFA5-0016BECC5637}"/>
              </a:ext>
            </a:extLst>
          </p:cNvPr>
          <p:cNvSpPr/>
          <p:nvPr/>
        </p:nvSpPr>
        <p:spPr>
          <a:xfrm>
            <a:off x="666001" y="7747686"/>
            <a:ext cx="1488935" cy="239082"/>
          </a:xfrm>
          <a:prstGeom prst="roundRect">
            <a:avLst/>
          </a:prstGeom>
          <a:solidFill>
            <a:srgbClr val="085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784E4-3E06-590C-500C-58BC22BD6018}"/>
              </a:ext>
            </a:extLst>
          </p:cNvPr>
          <p:cNvSpPr/>
          <p:nvPr/>
        </p:nvSpPr>
        <p:spPr>
          <a:xfrm>
            <a:off x="679731" y="6890368"/>
            <a:ext cx="1488935" cy="263415"/>
          </a:xfrm>
          <a:prstGeom prst="rect">
            <a:avLst/>
          </a:prstGeom>
          <a:solidFill>
            <a:srgbClr val="F1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3F677-DC7C-0350-2FD8-614F6CC926A5}"/>
              </a:ext>
            </a:extLst>
          </p:cNvPr>
          <p:cNvSpPr/>
          <p:nvPr/>
        </p:nvSpPr>
        <p:spPr>
          <a:xfrm>
            <a:off x="687102" y="6595426"/>
            <a:ext cx="1488935" cy="263415"/>
          </a:xfrm>
          <a:prstGeom prst="rect">
            <a:avLst/>
          </a:prstGeom>
          <a:solidFill>
            <a:srgbClr val="F1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DE4CEB-6CB9-A1E7-FD45-B0FA20A5A312}"/>
              </a:ext>
            </a:extLst>
          </p:cNvPr>
          <p:cNvSpPr/>
          <p:nvPr/>
        </p:nvSpPr>
        <p:spPr>
          <a:xfrm>
            <a:off x="2600064" y="5626728"/>
            <a:ext cx="1488935" cy="263415"/>
          </a:xfrm>
          <a:prstGeom prst="rect">
            <a:avLst/>
          </a:prstGeom>
          <a:solidFill>
            <a:srgbClr val="F6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C3F932-B8F5-B96A-2D59-C36903AF8B09}"/>
              </a:ext>
            </a:extLst>
          </p:cNvPr>
          <p:cNvSpPr/>
          <p:nvPr/>
        </p:nvSpPr>
        <p:spPr>
          <a:xfrm>
            <a:off x="4539068" y="6014188"/>
            <a:ext cx="1488935" cy="263415"/>
          </a:xfrm>
          <a:prstGeom prst="rect">
            <a:avLst/>
          </a:prstGeom>
          <a:solidFill>
            <a:srgbClr val="F6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C6DC72-EDE3-CC95-57C2-A5BE045C0141}"/>
              </a:ext>
            </a:extLst>
          </p:cNvPr>
          <p:cNvSpPr/>
          <p:nvPr/>
        </p:nvSpPr>
        <p:spPr>
          <a:xfrm>
            <a:off x="667374" y="6300439"/>
            <a:ext cx="1488934" cy="213928"/>
          </a:xfrm>
          <a:prstGeom prst="roundRect">
            <a:avLst/>
          </a:prstGeom>
          <a:solidFill>
            <a:srgbClr val="FAF9FD"/>
          </a:solidFill>
          <a:ln w="3175">
            <a:solidFill>
              <a:srgbClr val="A8AF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33624-2FB9-49E1-BCD4-B5173538C8C7}"/>
              </a:ext>
            </a:extLst>
          </p:cNvPr>
          <p:cNvSpPr txBox="1"/>
          <p:nvPr/>
        </p:nvSpPr>
        <p:spPr>
          <a:xfrm>
            <a:off x="3082639" y="5286778"/>
            <a:ext cx="5403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Chat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BE6FD-E6E2-AC56-A4C7-DE8D535565F9}"/>
              </a:ext>
            </a:extLst>
          </p:cNvPr>
          <p:cNvSpPr txBox="1"/>
          <p:nvPr/>
        </p:nvSpPr>
        <p:spPr>
          <a:xfrm>
            <a:off x="1136071" y="5058179"/>
            <a:ext cx="651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Payment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9B031E-3FEB-CE8E-491D-F92FC95AE843}"/>
              </a:ext>
            </a:extLst>
          </p:cNvPr>
          <p:cNvSpPr txBox="1"/>
          <p:nvPr/>
        </p:nvSpPr>
        <p:spPr>
          <a:xfrm>
            <a:off x="588814" y="5349127"/>
            <a:ext cx="651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Address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114C1-CD19-0ABC-D2D1-24847B79CAAA}"/>
              </a:ext>
            </a:extLst>
          </p:cNvPr>
          <p:cNvSpPr txBox="1"/>
          <p:nvPr/>
        </p:nvSpPr>
        <p:spPr>
          <a:xfrm>
            <a:off x="540324" y="6097272"/>
            <a:ext cx="824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Payment Method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3E3E85-C2FC-4CA4-86DC-2D22220F31B6}"/>
              </a:ext>
            </a:extLst>
          </p:cNvPr>
          <p:cNvSpPr txBox="1"/>
          <p:nvPr/>
        </p:nvSpPr>
        <p:spPr>
          <a:xfrm>
            <a:off x="4869880" y="5508455"/>
            <a:ext cx="9351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Call Ambulance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1B78F2-A6D0-C307-B69E-3E0431B7E064}"/>
              </a:ext>
            </a:extLst>
          </p:cNvPr>
          <p:cNvSpPr txBox="1"/>
          <p:nvPr/>
        </p:nvSpPr>
        <p:spPr>
          <a:xfrm>
            <a:off x="4412682" y="5806327"/>
            <a:ext cx="9351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14D81"/>
                </a:solidFill>
                <a:highlight>
                  <a:srgbClr val="F1FDFE"/>
                </a:highlight>
                <a:latin typeface="Bahnschrift SemiBold" panose="020B0502040204020203" pitchFamily="34" charset="0"/>
              </a:rPr>
              <a:t>Select your location</a:t>
            </a:r>
          </a:p>
        </p:txBody>
      </p:sp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ABFBB9F1-081A-936D-D7AF-C32D59467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0266" y="5349127"/>
            <a:ext cx="110839" cy="110839"/>
          </a:xfrm>
          <a:prstGeom prst="rect">
            <a:avLst/>
          </a:prstGeom>
        </p:spPr>
      </p:pic>
      <p:pic>
        <p:nvPicPr>
          <p:cNvPr id="30" name="Graphic 29" descr="Back with solid fill">
            <a:extLst>
              <a:ext uri="{FF2B5EF4-FFF2-40B4-BE49-F238E27FC236}">
                <a16:creationId xmlns:a16="http://schemas.microsoft.com/office/drawing/2014/main" id="{2729F048-70E9-0309-A800-7BD13306D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12" y="5120529"/>
            <a:ext cx="110839" cy="110839"/>
          </a:xfrm>
          <a:prstGeom prst="rect">
            <a:avLst/>
          </a:prstGeom>
        </p:spPr>
      </p:pic>
      <p:pic>
        <p:nvPicPr>
          <p:cNvPr id="31" name="Graphic 30" descr="Back with solid fill">
            <a:extLst>
              <a:ext uri="{FF2B5EF4-FFF2-40B4-BE49-F238E27FC236}">
                <a16:creationId xmlns:a16="http://schemas.microsoft.com/office/drawing/2014/main" id="{68E551C5-B70A-3360-D84E-4984832CD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975" y="5556953"/>
            <a:ext cx="110839" cy="110839"/>
          </a:xfrm>
          <a:prstGeom prst="rect">
            <a:avLst/>
          </a:prstGeom>
        </p:spPr>
      </p:pic>
      <p:pic>
        <p:nvPicPr>
          <p:cNvPr id="33" name="Graphic 32" descr="Miscellaneous with solid fill">
            <a:extLst>
              <a:ext uri="{FF2B5EF4-FFF2-40B4-BE49-F238E27FC236}">
                <a16:creationId xmlns:a16="http://schemas.microsoft.com/office/drawing/2014/main" id="{96A27617-4130-876C-EE45-0520F0248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918407" y="5320277"/>
            <a:ext cx="139689" cy="139689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C4276E-7C9F-3DED-7B4C-7884E348094E}"/>
              </a:ext>
            </a:extLst>
          </p:cNvPr>
          <p:cNvSpPr/>
          <p:nvPr/>
        </p:nvSpPr>
        <p:spPr>
          <a:xfrm>
            <a:off x="4525442" y="8196652"/>
            <a:ext cx="1488935" cy="239082"/>
          </a:xfrm>
          <a:prstGeom prst="roundRect">
            <a:avLst/>
          </a:prstGeom>
          <a:solidFill>
            <a:srgbClr val="0F4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1D3A2D-EA59-9C87-D876-5AD1EC2B8B3A}"/>
              </a:ext>
            </a:extLst>
          </p:cNvPr>
          <p:cNvSpPr/>
          <p:nvPr/>
        </p:nvSpPr>
        <p:spPr>
          <a:xfrm>
            <a:off x="654928" y="5589657"/>
            <a:ext cx="1495167" cy="40133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C69D1C-B9B7-FD16-D841-57D2B13A0C4F}"/>
              </a:ext>
            </a:extLst>
          </p:cNvPr>
          <p:cNvSpPr/>
          <p:nvPr/>
        </p:nvSpPr>
        <p:spPr>
          <a:xfrm>
            <a:off x="4539068" y="6300439"/>
            <a:ext cx="1475309" cy="16998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C44CC82-7C8B-0126-D3FF-B3B16BB8CB60}"/>
              </a:ext>
            </a:extLst>
          </p:cNvPr>
          <p:cNvSpPr/>
          <p:nvPr/>
        </p:nvSpPr>
        <p:spPr>
          <a:xfrm>
            <a:off x="2522465" y="5957545"/>
            <a:ext cx="1653942" cy="2669322"/>
          </a:xfrm>
          <a:custGeom>
            <a:avLst/>
            <a:gdLst>
              <a:gd name="connsiteX0" fmla="*/ 0 w 1687784"/>
              <a:gd name="connsiteY0" fmla="*/ 281297 h 2669323"/>
              <a:gd name="connsiteX1" fmla="*/ 281297 w 1687784"/>
              <a:gd name="connsiteY1" fmla="*/ 0 h 2669323"/>
              <a:gd name="connsiteX2" fmla="*/ 1406487 w 1687784"/>
              <a:gd name="connsiteY2" fmla="*/ 0 h 2669323"/>
              <a:gd name="connsiteX3" fmla="*/ 1687784 w 1687784"/>
              <a:gd name="connsiteY3" fmla="*/ 281297 h 2669323"/>
              <a:gd name="connsiteX4" fmla="*/ 1687784 w 1687784"/>
              <a:gd name="connsiteY4" fmla="*/ 2388026 h 2669323"/>
              <a:gd name="connsiteX5" fmla="*/ 1406487 w 1687784"/>
              <a:gd name="connsiteY5" fmla="*/ 2669323 h 2669323"/>
              <a:gd name="connsiteX6" fmla="*/ 281297 w 1687784"/>
              <a:gd name="connsiteY6" fmla="*/ 2669323 h 2669323"/>
              <a:gd name="connsiteX7" fmla="*/ 0 w 1687784"/>
              <a:gd name="connsiteY7" fmla="*/ 2388026 h 2669323"/>
              <a:gd name="connsiteX8" fmla="*/ 0 w 1687784"/>
              <a:gd name="connsiteY8" fmla="*/ 281297 h 2669323"/>
              <a:gd name="connsiteX0" fmla="*/ 0 w 1687784"/>
              <a:gd name="connsiteY0" fmla="*/ 281297 h 2669323"/>
              <a:gd name="connsiteX1" fmla="*/ 281297 w 1687784"/>
              <a:gd name="connsiteY1" fmla="*/ 0 h 2669323"/>
              <a:gd name="connsiteX2" fmla="*/ 1406487 w 1687784"/>
              <a:gd name="connsiteY2" fmla="*/ 0 h 2669323"/>
              <a:gd name="connsiteX3" fmla="*/ 1687784 w 1687784"/>
              <a:gd name="connsiteY3" fmla="*/ 281297 h 2669323"/>
              <a:gd name="connsiteX4" fmla="*/ 1687784 w 1687784"/>
              <a:gd name="connsiteY4" fmla="*/ 2388026 h 2669323"/>
              <a:gd name="connsiteX5" fmla="*/ 1406487 w 1687784"/>
              <a:gd name="connsiteY5" fmla="*/ 2669323 h 2669323"/>
              <a:gd name="connsiteX6" fmla="*/ 281297 w 1687784"/>
              <a:gd name="connsiteY6" fmla="*/ 2669323 h 2669323"/>
              <a:gd name="connsiteX7" fmla="*/ 0 w 1687784"/>
              <a:gd name="connsiteY7" fmla="*/ 2388026 h 2669323"/>
              <a:gd name="connsiteX8" fmla="*/ 0 w 1687784"/>
              <a:gd name="connsiteY8" fmla="*/ 281297 h 2669323"/>
              <a:gd name="connsiteX0" fmla="*/ 0 w 1687784"/>
              <a:gd name="connsiteY0" fmla="*/ 281297 h 2669323"/>
              <a:gd name="connsiteX1" fmla="*/ 281297 w 1687784"/>
              <a:gd name="connsiteY1" fmla="*/ 0 h 2669323"/>
              <a:gd name="connsiteX2" fmla="*/ 1406487 w 1687784"/>
              <a:gd name="connsiteY2" fmla="*/ 0 h 2669323"/>
              <a:gd name="connsiteX3" fmla="*/ 1687784 w 1687784"/>
              <a:gd name="connsiteY3" fmla="*/ 281297 h 2669323"/>
              <a:gd name="connsiteX4" fmla="*/ 1687784 w 1687784"/>
              <a:gd name="connsiteY4" fmla="*/ 2388026 h 2669323"/>
              <a:gd name="connsiteX5" fmla="*/ 1406487 w 1687784"/>
              <a:gd name="connsiteY5" fmla="*/ 2669323 h 2669323"/>
              <a:gd name="connsiteX6" fmla="*/ 281297 w 1687784"/>
              <a:gd name="connsiteY6" fmla="*/ 2669323 h 2669323"/>
              <a:gd name="connsiteX7" fmla="*/ 0 w 1687784"/>
              <a:gd name="connsiteY7" fmla="*/ 2388026 h 2669323"/>
              <a:gd name="connsiteX8" fmla="*/ 0 w 1687784"/>
              <a:gd name="connsiteY8" fmla="*/ 281297 h 266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784" h="2669323">
                <a:moveTo>
                  <a:pt x="0" y="281297"/>
                </a:moveTo>
                <a:cubicBezTo>
                  <a:pt x="0" y="125941"/>
                  <a:pt x="125941" y="0"/>
                  <a:pt x="281297" y="0"/>
                </a:cubicBezTo>
                <a:lnTo>
                  <a:pt x="1406487" y="0"/>
                </a:lnTo>
                <a:cubicBezTo>
                  <a:pt x="1561843" y="0"/>
                  <a:pt x="1687784" y="125941"/>
                  <a:pt x="1687784" y="281297"/>
                </a:cubicBezTo>
                <a:lnTo>
                  <a:pt x="1687784" y="2388026"/>
                </a:lnTo>
                <a:cubicBezTo>
                  <a:pt x="1687784" y="2599138"/>
                  <a:pt x="1561843" y="2669323"/>
                  <a:pt x="1406487" y="2669323"/>
                </a:cubicBezTo>
                <a:lnTo>
                  <a:pt x="281297" y="2669323"/>
                </a:lnTo>
                <a:cubicBezTo>
                  <a:pt x="125941" y="2669323"/>
                  <a:pt x="0" y="2587987"/>
                  <a:pt x="0" y="2388026"/>
                </a:cubicBezTo>
                <a:lnTo>
                  <a:pt x="0" y="281297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CFE8E-FB76-86E1-8AF0-23383ABDB20D}"/>
              </a:ext>
            </a:extLst>
          </p:cNvPr>
          <p:cNvSpPr txBox="1"/>
          <p:nvPr/>
        </p:nvSpPr>
        <p:spPr>
          <a:xfrm>
            <a:off x="4510767" y="6057580"/>
            <a:ext cx="115780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14D81"/>
                </a:solidFill>
              </a:rPr>
              <a:t>Mc Lawson Clinic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0AE26-EF02-64E0-8C90-78977F420027}"/>
              </a:ext>
            </a:extLst>
          </p:cNvPr>
          <p:cNvSpPr txBox="1"/>
          <p:nvPr/>
        </p:nvSpPr>
        <p:spPr>
          <a:xfrm>
            <a:off x="5016631" y="8233914"/>
            <a:ext cx="60039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Order Now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FAA9F-9FBA-5E3E-ABB6-3E282E2F548A}"/>
              </a:ext>
            </a:extLst>
          </p:cNvPr>
          <p:cNvSpPr txBox="1"/>
          <p:nvPr/>
        </p:nvSpPr>
        <p:spPr>
          <a:xfrm>
            <a:off x="5006105" y="8832216"/>
            <a:ext cx="530579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Notification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B5C453-8F7C-0048-9DF8-ED59F881C4A3}"/>
              </a:ext>
            </a:extLst>
          </p:cNvPr>
          <p:cNvSpPr txBox="1"/>
          <p:nvPr/>
        </p:nvSpPr>
        <p:spPr>
          <a:xfrm>
            <a:off x="1023160" y="7787403"/>
            <a:ext cx="67567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Pay Now $450</a:t>
            </a:r>
          </a:p>
        </p:txBody>
      </p:sp>
      <p:pic>
        <p:nvPicPr>
          <p:cNvPr id="66" name="Graphic 65" descr="Arrow Right with solid fill">
            <a:extLst>
              <a:ext uri="{FF2B5EF4-FFF2-40B4-BE49-F238E27FC236}">
                <a16:creationId xmlns:a16="http://schemas.microsoft.com/office/drawing/2014/main" id="{33CED475-9858-CAE6-BFA9-B0E1AB1D46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8538" y="7816495"/>
            <a:ext cx="104139" cy="131177"/>
          </a:xfrm>
          <a:prstGeom prst="rect">
            <a:avLst/>
          </a:prstGeom>
        </p:spPr>
      </p:pic>
      <p:pic>
        <p:nvPicPr>
          <p:cNvPr id="68" name="Graphic 67" descr="Magnifying glass">
            <a:extLst>
              <a:ext uri="{FF2B5EF4-FFF2-40B4-BE49-F238E27FC236}">
                <a16:creationId xmlns:a16="http://schemas.microsoft.com/office/drawing/2014/main" id="{437F3C1C-16B5-A3E1-43DB-750F22D81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8932" y="5709078"/>
            <a:ext cx="130085" cy="13008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7C5DD4C-15EA-C37C-EBD6-A5E05F92264A}"/>
              </a:ext>
            </a:extLst>
          </p:cNvPr>
          <p:cNvSpPr txBox="1"/>
          <p:nvPr/>
        </p:nvSpPr>
        <p:spPr>
          <a:xfrm>
            <a:off x="2723518" y="5680374"/>
            <a:ext cx="3832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6CBD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Search</a:t>
            </a:r>
          </a:p>
        </p:txBody>
      </p:sp>
      <p:pic>
        <p:nvPicPr>
          <p:cNvPr id="72" name="Graphic 71" descr="Badge Tick with solid fill">
            <a:extLst>
              <a:ext uri="{FF2B5EF4-FFF2-40B4-BE49-F238E27FC236}">
                <a16:creationId xmlns:a16="http://schemas.microsoft.com/office/drawing/2014/main" id="{44166CED-93DC-DAE0-7CB1-45CD16DDF8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91487" y="6309174"/>
            <a:ext cx="178588" cy="178588"/>
          </a:xfrm>
          <a:prstGeom prst="rect">
            <a:avLst/>
          </a:prstGeom>
        </p:spPr>
      </p:pic>
      <p:pic>
        <p:nvPicPr>
          <p:cNvPr id="73" name="Graphic 72" descr="Badge Tick with solid fill">
            <a:extLst>
              <a:ext uri="{FF2B5EF4-FFF2-40B4-BE49-F238E27FC236}">
                <a16:creationId xmlns:a16="http://schemas.microsoft.com/office/drawing/2014/main" id="{FD42015F-024D-97CA-6E89-C17B5EC240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96935" y="6600362"/>
            <a:ext cx="178588" cy="178588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0E0719A3-5634-1BEF-A24A-D2FD3597547A}"/>
              </a:ext>
            </a:extLst>
          </p:cNvPr>
          <p:cNvSpPr/>
          <p:nvPr/>
        </p:nvSpPr>
        <p:spPr>
          <a:xfrm>
            <a:off x="732608" y="6309174"/>
            <a:ext cx="178588" cy="17494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D7AF1AE-821C-A1DB-A9A0-C8945DDB4DCF}"/>
              </a:ext>
            </a:extLst>
          </p:cNvPr>
          <p:cNvSpPr/>
          <p:nvPr/>
        </p:nvSpPr>
        <p:spPr>
          <a:xfrm>
            <a:off x="738056" y="6624856"/>
            <a:ext cx="178588" cy="17494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AEEC06-BCB0-92C1-A9B9-B19E60ABFAA7}"/>
              </a:ext>
            </a:extLst>
          </p:cNvPr>
          <p:cNvSpPr txBox="1"/>
          <p:nvPr/>
        </p:nvSpPr>
        <p:spPr>
          <a:xfrm>
            <a:off x="884307" y="6261275"/>
            <a:ext cx="929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…. …. …. </a:t>
            </a:r>
            <a:r>
              <a:rPr lang="en-US" sz="400" dirty="0"/>
              <a:t>4567</a:t>
            </a:r>
            <a:endParaRPr lang="en-US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31DDA-1111-EAC5-31B1-1EDE773C7CE6}"/>
              </a:ext>
            </a:extLst>
          </p:cNvPr>
          <p:cNvSpPr txBox="1"/>
          <p:nvPr/>
        </p:nvSpPr>
        <p:spPr>
          <a:xfrm>
            <a:off x="873426" y="6601449"/>
            <a:ext cx="929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…. …. …. </a:t>
            </a:r>
            <a:r>
              <a:rPr lang="en-US" sz="400" dirty="0"/>
              <a:t>4567</a:t>
            </a:r>
            <a:endParaRPr lang="en-US" sz="9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00E2D6-2B02-603F-E11C-59FEA0947A3D}"/>
              </a:ext>
            </a:extLst>
          </p:cNvPr>
          <p:cNvSpPr txBox="1"/>
          <p:nvPr/>
        </p:nvSpPr>
        <p:spPr>
          <a:xfrm>
            <a:off x="1099305" y="6933459"/>
            <a:ext cx="92971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Bahnschrift SemiBold" panose="020B0502040204020203" pitchFamily="34" charset="0"/>
              </a:rPr>
              <a:t>+ Add New Card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F217B6-425F-4A49-5FD3-D49A67478A1E}"/>
              </a:ext>
            </a:extLst>
          </p:cNvPr>
          <p:cNvSpPr txBox="1"/>
          <p:nvPr/>
        </p:nvSpPr>
        <p:spPr>
          <a:xfrm>
            <a:off x="687189" y="6310436"/>
            <a:ext cx="3626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VISA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41925D8-8D47-A96C-CE48-6F8E2B7E2868}"/>
              </a:ext>
            </a:extLst>
          </p:cNvPr>
          <p:cNvSpPr/>
          <p:nvPr/>
        </p:nvSpPr>
        <p:spPr>
          <a:xfrm>
            <a:off x="-1238596" y="8156509"/>
            <a:ext cx="332509" cy="576"/>
          </a:xfrm>
          <a:custGeom>
            <a:avLst/>
            <a:gdLst>
              <a:gd name="connsiteX0" fmla="*/ 0 w 332509"/>
              <a:gd name="connsiteY0" fmla="*/ 0 h 576"/>
              <a:gd name="connsiteX1" fmla="*/ 332509 w 332509"/>
              <a:gd name="connsiteY1" fmla="*/ 0 h 576"/>
              <a:gd name="connsiteX2" fmla="*/ 332509 w 332509"/>
              <a:gd name="connsiteY2" fmla="*/ 576 h 576"/>
              <a:gd name="connsiteX3" fmla="*/ 0 w 332509"/>
              <a:gd name="connsiteY3" fmla="*/ 576 h 576"/>
              <a:gd name="connsiteX4" fmla="*/ 0 w 332509"/>
              <a:gd name="connsiteY4" fmla="*/ 0 h 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09" h="576">
                <a:moveTo>
                  <a:pt x="0" y="0"/>
                </a:moveTo>
                <a:lnTo>
                  <a:pt x="332509" y="0"/>
                </a:lnTo>
                <a:lnTo>
                  <a:pt x="332509" y="576"/>
                </a:lnTo>
                <a:lnTo>
                  <a:pt x="0" y="5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43E24D4-F6A0-3A8C-CF9F-7D28589AC876}"/>
              </a:ext>
            </a:extLst>
          </p:cNvPr>
          <p:cNvSpPr/>
          <p:nvPr/>
        </p:nvSpPr>
        <p:spPr>
          <a:xfrm>
            <a:off x="-2422884" y="8512729"/>
            <a:ext cx="192819" cy="24939"/>
          </a:xfrm>
          <a:custGeom>
            <a:avLst/>
            <a:gdLst>
              <a:gd name="connsiteX0" fmla="*/ 128696 w 192819"/>
              <a:gd name="connsiteY0" fmla="*/ 0 h 24939"/>
              <a:gd name="connsiteX1" fmla="*/ 192819 w 192819"/>
              <a:gd name="connsiteY1" fmla="*/ 0 h 24939"/>
              <a:gd name="connsiteX2" fmla="*/ 192819 w 192819"/>
              <a:gd name="connsiteY2" fmla="*/ 24939 h 24939"/>
              <a:gd name="connsiteX3" fmla="*/ 0 w 192819"/>
              <a:gd name="connsiteY3" fmla="*/ 24939 h 24939"/>
              <a:gd name="connsiteX4" fmla="*/ 25112 w 192819"/>
              <a:gd name="connsiteY4" fmla="*/ 13782 h 24939"/>
              <a:gd name="connsiteX5" fmla="*/ 128696 w 192819"/>
              <a:gd name="connsiteY5" fmla="*/ 0 h 2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19" h="24939">
                <a:moveTo>
                  <a:pt x="128696" y="0"/>
                </a:moveTo>
                <a:lnTo>
                  <a:pt x="192819" y="0"/>
                </a:lnTo>
                <a:lnTo>
                  <a:pt x="192819" y="24939"/>
                </a:lnTo>
                <a:lnTo>
                  <a:pt x="0" y="24939"/>
                </a:lnTo>
                <a:lnTo>
                  <a:pt x="25112" y="13782"/>
                </a:lnTo>
                <a:cubicBezTo>
                  <a:pt x="56951" y="4907"/>
                  <a:pt x="91955" y="0"/>
                  <a:pt x="128696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852756-339E-E232-2DBD-200E2E35232B}"/>
              </a:ext>
            </a:extLst>
          </p:cNvPr>
          <p:cNvSpPr/>
          <p:nvPr/>
        </p:nvSpPr>
        <p:spPr>
          <a:xfrm>
            <a:off x="-1238596" y="8512729"/>
            <a:ext cx="195073" cy="24939"/>
          </a:xfrm>
          <a:custGeom>
            <a:avLst/>
            <a:gdLst>
              <a:gd name="connsiteX0" fmla="*/ 0 w 195073"/>
              <a:gd name="connsiteY0" fmla="*/ 0 h 24939"/>
              <a:gd name="connsiteX1" fmla="*/ 66377 w 195073"/>
              <a:gd name="connsiteY1" fmla="*/ 0 h 24939"/>
              <a:gd name="connsiteX2" fmla="*/ 169961 w 195073"/>
              <a:gd name="connsiteY2" fmla="*/ 13782 h 24939"/>
              <a:gd name="connsiteX3" fmla="*/ 195073 w 195073"/>
              <a:gd name="connsiteY3" fmla="*/ 24939 h 24939"/>
              <a:gd name="connsiteX4" fmla="*/ 0 w 195073"/>
              <a:gd name="connsiteY4" fmla="*/ 24939 h 24939"/>
              <a:gd name="connsiteX5" fmla="*/ 0 w 195073"/>
              <a:gd name="connsiteY5" fmla="*/ 0 h 2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073" h="24939">
                <a:moveTo>
                  <a:pt x="0" y="0"/>
                </a:moveTo>
                <a:lnTo>
                  <a:pt x="66377" y="0"/>
                </a:lnTo>
                <a:cubicBezTo>
                  <a:pt x="103119" y="0"/>
                  <a:pt x="138123" y="4907"/>
                  <a:pt x="169961" y="13782"/>
                </a:cubicBezTo>
                <a:lnTo>
                  <a:pt x="195073" y="24939"/>
                </a:lnTo>
                <a:lnTo>
                  <a:pt x="0" y="249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A98803C-C9D1-F79C-EF61-F7482BF7E910}"/>
              </a:ext>
            </a:extLst>
          </p:cNvPr>
          <p:cNvSpPr/>
          <p:nvPr/>
        </p:nvSpPr>
        <p:spPr>
          <a:xfrm>
            <a:off x="598956" y="8098031"/>
            <a:ext cx="1656487" cy="325823"/>
          </a:xfrm>
          <a:custGeom>
            <a:avLst/>
            <a:gdLst>
              <a:gd name="connsiteX0" fmla="*/ 0 w 1656487"/>
              <a:gd name="connsiteY0" fmla="*/ 0 h 325823"/>
              <a:gd name="connsiteX1" fmla="*/ 139690 w 1656487"/>
              <a:gd name="connsiteY1" fmla="*/ 0 h 325823"/>
              <a:gd name="connsiteX2" fmla="*/ 332509 w 1656487"/>
              <a:gd name="connsiteY2" fmla="*/ 0 h 325823"/>
              <a:gd name="connsiteX3" fmla="*/ 1323978 w 1656487"/>
              <a:gd name="connsiteY3" fmla="*/ 0 h 325823"/>
              <a:gd name="connsiteX4" fmla="*/ 1519051 w 1656487"/>
              <a:gd name="connsiteY4" fmla="*/ 0 h 325823"/>
              <a:gd name="connsiteX5" fmla="*/ 1656487 w 1656487"/>
              <a:gd name="connsiteY5" fmla="*/ 0 h 325823"/>
              <a:gd name="connsiteX6" fmla="*/ 1656487 w 1656487"/>
              <a:gd name="connsiteY6" fmla="*/ 150442 h 325823"/>
              <a:gd name="connsiteX7" fmla="*/ 1651080 w 1656487"/>
              <a:gd name="connsiteY7" fmla="*/ 185789 h 325823"/>
              <a:gd name="connsiteX8" fmla="*/ 1648447 w 1656487"/>
              <a:gd name="connsiteY8" fmla="*/ 191378 h 325823"/>
              <a:gd name="connsiteX9" fmla="*/ 1635571 w 1656487"/>
              <a:gd name="connsiteY9" fmla="*/ 218711 h 325823"/>
              <a:gd name="connsiteX10" fmla="*/ 1390355 w 1656487"/>
              <a:gd name="connsiteY10" fmla="*/ 325823 h 325823"/>
              <a:gd name="connsiteX11" fmla="*/ 268386 w 1656487"/>
              <a:gd name="connsiteY11" fmla="*/ 325823 h 325823"/>
              <a:gd name="connsiteX12" fmla="*/ 23170 w 1656487"/>
              <a:gd name="connsiteY12" fmla="*/ 218711 h 325823"/>
              <a:gd name="connsiteX13" fmla="*/ 16155 w 1656487"/>
              <a:gd name="connsiteY13" fmla="*/ 203820 h 325823"/>
              <a:gd name="connsiteX14" fmla="*/ 0 w 1656487"/>
              <a:gd name="connsiteY14" fmla="*/ 203820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6487" h="325823">
                <a:moveTo>
                  <a:pt x="0" y="0"/>
                </a:moveTo>
                <a:lnTo>
                  <a:pt x="139690" y="0"/>
                </a:lnTo>
                <a:lnTo>
                  <a:pt x="332509" y="0"/>
                </a:lnTo>
                <a:lnTo>
                  <a:pt x="1323978" y="0"/>
                </a:lnTo>
                <a:lnTo>
                  <a:pt x="1519051" y="0"/>
                </a:lnTo>
                <a:lnTo>
                  <a:pt x="1656487" y="0"/>
                </a:lnTo>
                <a:lnTo>
                  <a:pt x="1656487" y="150442"/>
                </a:lnTo>
                <a:cubicBezTo>
                  <a:pt x="1656487" y="162550"/>
                  <a:pt x="1654625" y="174372"/>
                  <a:pt x="1651080" y="185789"/>
                </a:cubicBezTo>
                <a:lnTo>
                  <a:pt x="1648447" y="191378"/>
                </a:lnTo>
                <a:lnTo>
                  <a:pt x="1635571" y="218711"/>
                </a:lnTo>
                <a:cubicBezTo>
                  <a:pt x="1595167" y="281658"/>
                  <a:pt x="1500580" y="325823"/>
                  <a:pt x="1390355" y="325823"/>
                </a:cubicBezTo>
                <a:lnTo>
                  <a:pt x="268386" y="325823"/>
                </a:lnTo>
                <a:cubicBezTo>
                  <a:pt x="158162" y="325823"/>
                  <a:pt x="63575" y="281658"/>
                  <a:pt x="23170" y="218711"/>
                </a:cubicBezTo>
                <a:lnTo>
                  <a:pt x="16155" y="203820"/>
                </a:lnTo>
                <a:lnTo>
                  <a:pt x="0" y="203820"/>
                </a:lnTo>
                <a:close/>
              </a:path>
            </a:pathLst>
          </a:custGeom>
          <a:solidFill>
            <a:srgbClr val="0F4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5C9B88-DC19-8FB9-B2B8-79DFB4656EC8}"/>
              </a:ext>
            </a:extLst>
          </p:cNvPr>
          <p:cNvSpPr/>
          <p:nvPr/>
        </p:nvSpPr>
        <p:spPr>
          <a:xfrm>
            <a:off x="-914127" y="8688110"/>
            <a:ext cx="8040" cy="40936"/>
          </a:xfrm>
          <a:custGeom>
            <a:avLst/>
            <a:gdLst>
              <a:gd name="connsiteX0" fmla="*/ 8040 w 8040"/>
              <a:gd name="connsiteY0" fmla="*/ 0 h 40936"/>
              <a:gd name="connsiteX1" fmla="*/ 8040 w 8040"/>
              <a:gd name="connsiteY1" fmla="*/ 40936 h 40936"/>
              <a:gd name="connsiteX2" fmla="*/ 0 w 8040"/>
              <a:gd name="connsiteY2" fmla="*/ 40936 h 40936"/>
              <a:gd name="connsiteX3" fmla="*/ 2633 w 8040"/>
              <a:gd name="connsiteY3" fmla="*/ 35347 h 40936"/>
              <a:gd name="connsiteX4" fmla="*/ 8040 w 8040"/>
              <a:gd name="connsiteY4" fmla="*/ 0 h 4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0" h="40936">
                <a:moveTo>
                  <a:pt x="8040" y="0"/>
                </a:moveTo>
                <a:lnTo>
                  <a:pt x="8040" y="40936"/>
                </a:lnTo>
                <a:lnTo>
                  <a:pt x="0" y="40936"/>
                </a:lnTo>
                <a:lnTo>
                  <a:pt x="2633" y="35347"/>
                </a:lnTo>
                <a:cubicBezTo>
                  <a:pt x="6178" y="23930"/>
                  <a:pt x="8040" y="12108"/>
                  <a:pt x="804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4" name="Graphic 53" descr="Home with solid fill">
            <a:extLst>
              <a:ext uri="{FF2B5EF4-FFF2-40B4-BE49-F238E27FC236}">
                <a16:creationId xmlns:a16="http://schemas.microsoft.com/office/drawing/2014/main" id="{28E43664-4FB4-B78F-B198-9D6EEE9BDA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405" y="8132146"/>
            <a:ext cx="145891" cy="14589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CC0174-A80C-AB2B-5D92-3AF1CEED3CD1}"/>
              </a:ext>
            </a:extLst>
          </p:cNvPr>
          <p:cNvSpPr txBox="1"/>
          <p:nvPr/>
        </p:nvSpPr>
        <p:spPr>
          <a:xfrm>
            <a:off x="594705" y="8245407"/>
            <a:ext cx="405836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Home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FD032A-DACB-286E-20F8-5DEF41CEB524}"/>
              </a:ext>
            </a:extLst>
          </p:cNvPr>
          <p:cNvSpPr txBox="1"/>
          <p:nvPr/>
        </p:nvSpPr>
        <p:spPr>
          <a:xfrm>
            <a:off x="983461" y="8241457"/>
            <a:ext cx="530579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Notification</a:t>
            </a:r>
          </a:p>
        </p:txBody>
      </p:sp>
      <p:pic>
        <p:nvPicPr>
          <p:cNvPr id="57" name="Graphic 56" descr="Bell with solid fill">
            <a:extLst>
              <a:ext uri="{FF2B5EF4-FFF2-40B4-BE49-F238E27FC236}">
                <a16:creationId xmlns:a16="http://schemas.microsoft.com/office/drawing/2014/main" id="{57C5174D-B1AB-3AB3-AAD9-B580986DC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3344" y="8134906"/>
            <a:ext cx="131446" cy="1314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6E3643F-1C71-7AA5-1943-A7A6130BD173}"/>
              </a:ext>
            </a:extLst>
          </p:cNvPr>
          <p:cNvSpPr txBox="1"/>
          <p:nvPr/>
        </p:nvSpPr>
        <p:spPr>
          <a:xfrm>
            <a:off x="1542095" y="8245417"/>
            <a:ext cx="349784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Heart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7CF55-BB84-5064-E829-EB6488CEECEF}"/>
              </a:ext>
            </a:extLst>
          </p:cNvPr>
          <p:cNvSpPr txBox="1"/>
          <p:nvPr/>
        </p:nvSpPr>
        <p:spPr>
          <a:xfrm>
            <a:off x="1910683" y="8243836"/>
            <a:ext cx="370253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Profile</a:t>
            </a:r>
          </a:p>
        </p:txBody>
      </p: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551177C-F88F-2DB9-DC74-1247594735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14958" y="8137481"/>
            <a:ext cx="149704" cy="149704"/>
          </a:xfrm>
          <a:prstGeom prst="rect">
            <a:avLst/>
          </a:prstGeom>
        </p:spPr>
      </p:pic>
      <p:pic>
        <p:nvPicPr>
          <p:cNvPr id="60" name="Graphic 59" descr="Sparkling Heart with solid fill">
            <a:extLst>
              <a:ext uri="{FF2B5EF4-FFF2-40B4-BE49-F238E27FC236}">
                <a16:creationId xmlns:a16="http://schemas.microsoft.com/office/drawing/2014/main" id="{16E40490-5D64-6622-8B63-ACB1CF1AFA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641397" y="8156509"/>
            <a:ext cx="144917" cy="144917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AFF58F6-66B7-307D-386C-589BB8AFFAE9}"/>
              </a:ext>
            </a:extLst>
          </p:cNvPr>
          <p:cNvSpPr/>
          <p:nvPr/>
        </p:nvSpPr>
        <p:spPr>
          <a:xfrm>
            <a:off x="4450142" y="8524393"/>
            <a:ext cx="1656487" cy="325823"/>
          </a:xfrm>
          <a:custGeom>
            <a:avLst/>
            <a:gdLst>
              <a:gd name="connsiteX0" fmla="*/ 0 w 1656487"/>
              <a:gd name="connsiteY0" fmla="*/ 0 h 325823"/>
              <a:gd name="connsiteX1" fmla="*/ 139690 w 1656487"/>
              <a:gd name="connsiteY1" fmla="*/ 0 h 325823"/>
              <a:gd name="connsiteX2" fmla="*/ 332509 w 1656487"/>
              <a:gd name="connsiteY2" fmla="*/ 0 h 325823"/>
              <a:gd name="connsiteX3" fmla="*/ 1323978 w 1656487"/>
              <a:gd name="connsiteY3" fmla="*/ 0 h 325823"/>
              <a:gd name="connsiteX4" fmla="*/ 1519051 w 1656487"/>
              <a:gd name="connsiteY4" fmla="*/ 0 h 325823"/>
              <a:gd name="connsiteX5" fmla="*/ 1656487 w 1656487"/>
              <a:gd name="connsiteY5" fmla="*/ 0 h 325823"/>
              <a:gd name="connsiteX6" fmla="*/ 1656487 w 1656487"/>
              <a:gd name="connsiteY6" fmla="*/ 150442 h 325823"/>
              <a:gd name="connsiteX7" fmla="*/ 1651080 w 1656487"/>
              <a:gd name="connsiteY7" fmla="*/ 185789 h 325823"/>
              <a:gd name="connsiteX8" fmla="*/ 1648447 w 1656487"/>
              <a:gd name="connsiteY8" fmla="*/ 191378 h 325823"/>
              <a:gd name="connsiteX9" fmla="*/ 1635571 w 1656487"/>
              <a:gd name="connsiteY9" fmla="*/ 218711 h 325823"/>
              <a:gd name="connsiteX10" fmla="*/ 1390355 w 1656487"/>
              <a:gd name="connsiteY10" fmla="*/ 325823 h 325823"/>
              <a:gd name="connsiteX11" fmla="*/ 268386 w 1656487"/>
              <a:gd name="connsiteY11" fmla="*/ 325823 h 325823"/>
              <a:gd name="connsiteX12" fmla="*/ 23170 w 1656487"/>
              <a:gd name="connsiteY12" fmla="*/ 218711 h 325823"/>
              <a:gd name="connsiteX13" fmla="*/ 16155 w 1656487"/>
              <a:gd name="connsiteY13" fmla="*/ 203820 h 325823"/>
              <a:gd name="connsiteX14" fmla="*/ 0 w 1656487"/>
              <a:gd name="connsiteY14" fmla="*/ 203820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6487" h="325823">
                <a:moveTo>
                  <a:pt x="0" y="0"/>
                </a:moveTo>
                <a:lnTo>
                  <a:pt x="139690" y="0"/>
                </a:lnTo>
                <a:lnTo>
                  <a:pt x="332509" y="0"/>
                </a:lnTo>
                <a:lnTo>
                  <a:pt x="1323978" y="0"/>
                </a:lnTo>
                <a:lnTo>
                  <a:pt x="1519051" y="0"/>
                </a:lnTo>
                <a:lnTo>
                  <a:pt x="1656487" y="0"/>
                </a:lnTo>
                <a:lnTo>
                  <a:pt x="1656487" y="150442"/>
                </a:lnTo>
                <a:cubicBezTo>
                  <a:pt x="1656487" y="162550"/>
                  <a:pt x="1654625" y="174372"/>
                  <a:pt x="1651080" y="185789"/>
                </a:cubicBezTo>
                <a:lnTo>
                  <a:pt x="1648447" y="191378"/>
                </a:lnTo>
                <a:lnTo>
                  <a:pt x="1635571" y="218711"/>
                </a:lnTo>
                <a:cubicBezTo>
                  <a:pt x="1595167" y="281658"/>
                  <a:pt x="1500580" y="325823"/>
                  <a:pt x="1390355" y="325823"/>
                </a:cubicBezTo>
                <a:lnTo>
                  <a:pt x="268386" y="325823"/>
                </a:lnTo>
                <a:cubicBezTo>
                  <a:pt x="158162" y="325823"/>
                  <a:pt x="63575" y="281658"/>
                  <a:pt x="23170" y="218711"/>
                </a:cubicBezTo>
                <a:lnTo>
                  <a:pt x="16155" y="203820"/>
                </a:lnTo>
                <a:lnTo>
                  <a:pt x="0" y="203820"/>
                </a:lnTo>
                <a:close/>
              </a:path>
            </a:pathLst>
          </a:custGeom>
          <a:solidFill>
            <a:srgbClr val="0F4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Graphic 52" descr="Home with solid fill">
            <a:extLst>
              <a:ext uri="{FF2B5EF4-FFF2-40B4-BE49-F238E27FC236}">
                <a16:creationId xmlns:a16="http://schemas.microsoft.com/office/drawing/2014/main" id="{66D58F6E-4114-2A68-D59C-6830BC080E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57630" y="8583155"/>
            <a:ext cx="145891" cy="145891"/>
          </a:xfrm>
          <a:prstGeom prst="rect">
            <a:avLst/>
          </a:prstGeom>
        </p:spPr>
      </p:pic>
      <p:pic>
        <p:nvPicPr>
          <p:cNvPr id="56" name="Graphic 55" descr="Bell with solid fill">
            <a:extLst>
              <a:ext uri="{FF2B5EF4-FFF2-40B4-BE49-F238E27FC236}">
                <a16:creationId xmlns:a16="http://schemas.microsoft.com/office/drawing/2014/main" id="{B83F9DFA-00B0-3DA2-6AF1-268A04C914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26647" y="8585918"/>
            <a:ext cx="131446" cy="131446"/>
          </a:xfrm>
          <a:prstGeom prst="rect">
            <a:avLst/>
          </a:prstGeom>
        </p:spPr>
      </p:pic>
      <p:pic>
        <p:nvPicPr>
          <p:cNvPr id="59" name="Graphic 58" descr="Sparkling Heart with solid fill">
            <a:extLst>
              <a:ext uri="{FF2B5EF4-FFF2-40B4-BE49-F238E27FC236}">
                <a16:creationId xmlns:a16="http://schemas.microsoft.com/office/drawing/2014/main" id="{1ED540CE-B3A5-90D3-2EEA-1BEE49334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80773" y="8588956"/>
            <a:ext cx="144917" cy="144917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D125D70-24BA-908D-A7CD-FEA1E336F7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67690" y="8582306"/>
            <a:ext cx="149704" cy="1497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6CBB7F9-BB9B-3651-F5E1-F1EC7EB1F947}"/>
              </a:ext>
            </a:extLst>
          </p:cNvPr>
          <p:cNvSpPr txBox="1"/>
          <p:nvPr/>
        </p:nvSpPr>
        <p:spPr>
          <a:xfrm>
            <a:off x="4459402" y="8691269"/>
            <a:ext cx="405836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0A3593-CE13-74C1-E2BF-F550DA468B9C}"/>
              </a:ext>
            </a:extLst>
          </p:cNvPr>
          <p:cNvSpPr txBox="1"/>
          <p:nvPr/>
        </p:nvSpPr>
        <p:spPr>
          <a:xfrm>
            <a:off x="4853705" y="8679816"/>
            <a:ext cx="530579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Notification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EB518-5B26-8314-CFD8-C91B5E50DEEC}"/>
              </a:ext>
            </a:extLst>
          </p:cNvPr>
          <p:cNvSpPr txBox="1"/>
          <p:nvPr/>
        </p:nvSpPr>
        <p:spPr>
          <a:xfrm>
            <a:off x="5391906" y="8686932"/>
            <a:ext cx="349784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Heart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31FEA2-0855-18C7-ECA0-81F21128FCB1}"/>
              </a:ext>
            </a:extLst>
          </p:cNvPr>
          <p:cNvSpPr txBox="1"/>
          <p:nvPr/>
        </p:nvSpPr>
        <p:spPr>
          <a:xfrm>
            <a:off x="5759335" y="8684764"/>
            <a:ext cx="370253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6498CF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4118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</TotalTime>
  <Words>429</Words>
  <Application>Microsoft Office PowerPoint</Application>
  <PresentationFormat>Widescreen</PresentationFormat>
  <Paragraphs>149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ADLaM Display</vt:lpstr>
      <vt:lpstr>Aptos</vt:lpstr>
      <vt:lpstr>Aptos Display</vt:lpstr>
      <vt:lpstr>Aptos Narrow</vt:lpstr>
      <vt:lpstr>Arial</vt:lpstr>
      <vt:lpstr>Avenir Next LT Pro</vt:lpstr>
      <vt:lpstr>Bahnschrift SemiBold</vt:lpstr>
      <vt:lpstr>Bahnschrift SemiBold Condensed</vt:lpstr>
      <vt:lpstr>Bahnschrift SemiBold SemiConden</vt:lpstr>
      <vt:lpstr>Baskerville Old Face</vt:lpstr>
      <vt:lpstr>Blackadder ITC</vt:lpstr>
      <vt:lpstr>Bradley Hand ITC</vt:lpstr>
      <vt:lpstr>Calibri</vt:lpstr>
      <vt:lpstr>Calibri Light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Adekola</dc:creator>
  <cp:lastModifiedBy>Umar Adekola</cp:lastModifiedBy>
  <cp:revision>9</cp:revision>
  <dcterms:created xsi:type="dcterms:W3CDTF">2024-05-30T09:40:54Z</dcterms:created>
  <dcterms:modified xsi:type="dcterms:W3CDTF">2024-06-04T09:09:28Z</dcterms:modified>
</cp:coreProperties>
</file>